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1"/>
  </p:notesMasterIdLst>
  <p:handoutMasterIdLst>
    <p:handoutMasterId r:id="rId22"/>
  </p:handoutMasterIdLst>
  <p:sldIdLst>
    <p:sldId id="322" r:id="rId5"/>
    <p:sldId id="337" r:id="rId6"/>
    <p:sldId id="330" r:id="rId7"/>
    <p:sldId id="334" r:id="rId8"/>
    <p:sldId id="333" r:id="rId9"/>
    <p:sldId id="325" r:id="rId10"/>
    <p:sldId id="311" r:id="rId11"/>
    <p:sldId id="326" r:id="rId12"/>
    <p:sldId id="329" r:id="rId13"/>
    <p:sldId id="327" r:id="rId14"/>
    <p:sldId id="323" r:id="rId15"/>
    <p:sldId id="328" r:id="rId16"/>
    <p:sldId id="335" r:id="rId17"/>
    <p:sldId id="336" r:id="rId18"/>
    <p:sldId id="312" r:id="rId19"/>
    <p:sldId id="331" r:id="rId20"/>
  </p:sldIdLst>
  <p:sldSz cx="12188825" cy="6858000"/>
  <p:notesSz cx="6858000" cy="9144000"/>
  <p:custDataLst>
    <p:tags r:id="rId23"/>
  </p:custDataLst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4030">
          <p15:clr>
            <a:srgbClr val="A4A3A4"/>
          </p15:clr>
        </p15:guide>
        <p15:guide id="3" orient="horz" pos="1200">
          <p15:clr>
            <a:srgbClr val="A4A3A4"/>
          </p15:clr>
        </p15:guide>
        <p15:guide id="4" orient="horz" pos="1008">
          <p15:clr>
            <a:srgbClr val="A4A3A4"/>
          </p15:clr>
        </p15:guide>
        <p15:guide id="5" orient="horz" pos="3792">
          <p15:clr>
            <a:srgbClr val="A4A3A4"/>
          </p15:clr>
        </p15:guide>
        <p15:guide id="6" orient="horz">
          <p15:clr>
            <a:srgbClr val="A4A3A4"/>
          </p15:clr>
        </p15:guide>
        <p15:guide id="7" orient="horz" pos="3360">
          <p15:clr>
            <a:srgbClr val="A4A3A4"/>
          </p15:clr>
        </p15:guide>
        <p15:guide id="8" orient="horz" pos="3312">
          <p15:clr>
            <a:srgbClr val="A4A3A4"/>
          </p15:clr>
        </p15:guide>
        <p15:guide id="9" orient="horz" pos="24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orient="horz" pos="2784">
          <p15:clr>
            <a:srgbClr val="A4A3A4"/>
          </p15:clr>
        </p15:guide>
        <p15:guide id="12" pos="3839">
          <p15:clr>
            <a:srgbClr val="A4A3A4"/>
          </p15:clr>
        </p15:guide>
        <p15:guide id="13" pos="959">
          <p15:clr>
            <a:srgbClr val="A4A3A4"/>
          </p15:clr>
        </p15:guide>
        <p15:guide id="14" pos="6143">
          <p15:clr>
            <a:srgbClr val="A4A3A4"/>
          </p15:clr>
        </p15:guide>
        <p15:guide id="15" pos="1247">
          <p15:clr>
            <a:srgbClr val="A4A3A4"/>
          </p15:clr>
        </p15:guide>
        <p15:guide id="16" pos="7007">
          <p15:clr>
            <a:srgbClr val="A4A3A4"/>
          </p15:clr>
        </p15:guide>
        <p15:guide id="17" pos="5855">
          <p15:clr>
            <a:srgbClr val="A4A3A4"/>
          </p15:clr>
        </p15:guide>
        <p15:guide id="18" pos="671">
          <p15:clr>
            <a:srgbClr val="A4A3A4"/>
          </p15:clr>
        </p15:guide>
        <p15:guide id="19" pos="7151">
          <p15:clr>
            <a:srgbClr val="A4A3A4"/>
          </p15:clr>
        </p15:guide>
        <p15:guide id="20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6591A"/>
    <a:srgbClr val="E52A05"/>
    <a:srgbClr val="CF501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581" autoAdjust="0"/>
  </p:normalViewPr>
  <p:slideViewPr>
    <p:cSldViewPr showGuides="1">
      <p:cViewPr varScale="1">
        <p:scale>
          <a:sx n="73" d="100"/>
          <a:sy n="73" d="100"/>
        </p:scale>
        <p:origin x="-510" y="-102"/>
      </p:cViewPr>
      <p:guideLst>
        <p:guide orient="horz" pos="2160"/>
        <p:guide orient="horz" pos="4030"/>
        <p:guide orient="horz" pos="1200"/>
        <p:guide orient="horz" pos="1008"/>
        <p:guide orient="horz" pos="3792"/>
        <p:guide orient="horz"/>
        <p:guide orient="horz" pos="3360"/>
        <p:guide orient="horz" pos="3312"/>
        <p:guide orient="horz" pos="240"/>
        <p:guide orient="horz" pos="432"/>
        <p:guide orient="horz" pos="2784"/>
        <p:guide pos="3839"/>
        <p:guide pos="959"/>
        <p:guide pos="6143"/>
        <p:guide pos="1247"/>
        <p:guide pos="7007"/>
        <p:guide pos="5855"/>
        <p:guide pos="671"/>
        <p:guide pos="7151"/>
        <p:guide pos="31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2064" y="9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hyperlink" Target="http://dital.hu/" TargetMode="External"/><Relationship Id="rId7" Type="http://schemas.openxmlformats.org/officeDocument/2006/relationships/hyperlink" Target="https://pim.hu/hu/dia" TargetMode="External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6" Type="http://schemas.openxmlformats.org/officeDocument/2006/relationships/hyperlink" Target="http://bulake.blog.hu/2016/01/25/digitalis_tartalom_latasserulteknek_dital_online_konyvtar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://bulake.blog.hu/2016/01/25/digitalis_tartalom_latasserulteknek_dital_online_konyvtar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9DE493-19D7-4EC9-97C9-5F26233F1106}" type="doc">
      <dgm:prSet loTypeId="urn:microsoft.com/office/officeart/2005/8/layout/hProcess4" loCatId="process" qsTypeId="urn:microsoft.com/office/officeart/2005/8/quickstyle/simple5" qsCatId="simple" csTypeId="urn:microsoft.com/office/officeart/2005/8/colors/accent1_1" csCatId="accent1" phldr="1"/>
      <dgm:spPr/>
      <dgm:t>
        <a:bodyPr rtlCol="0"/>
        <a:lstStyle/>
        <a:p>
          <a:pPr rtl="0"/>
          <a:endParaRPr lang="en-US"/>
        </a:p>
      </dgm:t>
    </dgm:pt>
    <dgm:pt modelId="{FB986F71-3126-4196-BD30-74AEDC39A1CA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 rtlCol="0"/>
        <a:lstStyle/>
        <a:p>
          <a:pPr rtl="0"/>
          <a:endParaRPr lang="hu-HU" sz="3000" noProof="0" dirty="0"/>
        </a:p>
      </dgm:t>
      <dgm:extLst>
        <a:ext uri="{E40237B7-FDA0-4F09-8148-C483321AD2D9}">
          <dgm14:cNvPr xmlns:dgm14="http://schemas.microsoft.com/office/drawing/2010/diagram" xmlns="" id="0" name="" title="Step 1 title"/>
        </a:ext>
      </dgm:extLst>
    </dgm:pt>
    <dgm:pt modelId="{9B3CE34A-9B3E-4D5F-94E0-DFBB94FF5A03}" type="parTrans" cxnId="{1423FC72-83C7-4510-8021-28EAEA493E68}">
      <dgm:prSet/>
      <dgm:spPr/>
      <dgm:t>
        <a:bodyPr rtlCol="0"/>
        <a:lstStyle/>
        <a:p>
          <a:pPr rtl="0"/>
          <a:endParaRPr lang="en-US"/>
        </a:p>
      </dgm:t>
    </dgm:pt>
    <dgm:pt modelId="{D0B150DF-3AA4-454C-8652-25880449C422}" type="sibTrans" cxnId="{1423FC72-83C7-4510-8021-28EAEA493E68}">
      <dgm:prSet/>
      <dgm:spPr/>
      <dgm:t>
        <a:bodyPr rtlCol="0"/>
        <a:lstStyle/>
        <a:p>
          <a:pPr rtl="0"/>
          <a:endParaRPr lang="hu-HU" noProof="0" dirty="0"/>
        </a:p>
      </dgm:t>
      <dgm:extLst>
        <a:ext uri="{E40237B7-FDA0-4F09-8148-C483321AD2D9}">
          <dgm14:cNvPr xmlns:dgm14="http://schemas.microsoft.com/office/drawing/2010/diagram" xmlns="" id="0" name="" title="Arrow pointing from Step 1 to Step 2"/>
        </a:ext>
      </dgm:extLst>
    </dgm:pt>
    <dgm:pt modelId="{AB2E8498-CC81-452F-A895-08F3845AA347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Generációs szemléletváltás</a:t>
          </a:r>
          <a:endParaRPr lang="hu-HU" sz="1400" noProof="0" dirty="0"/>
        </a:p>
      </dgm:t>
      <dgm:extLst>
        <a:ext uri="{E40237B7-FDA0-4F09-8148-C483321AD2D9}">
          <dgm14:cNvPr xmlns:dgm14="http://schemas.microsoft.com/office/drawing/2010/diagram" xmlns="" id="0" name="" title="Step 1 task description"/>
        </a:ext>
      </dgm:extLst>
    </dgm:pt>
    <dgm:pt modelId="{4C65E2C8-0CBB-4D8C-AD60-6B0105C62B84}" type="par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9A1F3304-AA9E-4FBC-89BA-9095C80E47C9}" type="sibTrans" cxnId="{2D5B3E3B-3EE5-4072-933E-27DF5400591C}">
      <dgm:prSet/>
      <dgm:spPr/>
      <dgm:t>
        <a:bodyPr rtlCol="0"/>
        <a:lstStyle/>
        <a:p>
          <a:pPr rtl="0"/>
          <a:endParaRPr lang="en-US"/>
        </a:p>
      </dgm:t>
    </dgm:pt>
    <dgm:pt modelId="{F6D27D1B-CDCB-481F-B8FA-AB31B2A119DE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 rtlCol="0"/>
        <a:lstStyle/>
        <a:p>
          <a:pPr rtl="0"/>
          <a:endParaRPr lang="hu-HU" sz="3000" noProof="0" dirty="0"/>
        </a:p>
      </dgm:t>
      <dgm:extLst>
        <a:ext uri="{E40237B7-FDA0-4F09-8148-C483321AD2D9}">
          <dgm14:cNvPr xmlns:dgm14="http://schemas.microsoft.com/office/drawing/2010/diagram" xmlns="" id="0" name="" title="Step 2 title"/>
        </a:ext>
      </dgm:extLst>
    </dgm:pt>
    <dgm:pt modelId="{8A7BF306-8E53-4B16-9E7E-A79AE3DF6BE2}" type="parTrans" cxnId="{A63D53AC-541A-4D09-9620-8B1C8D7B91DE}">
      <dgm:prSet/>
      <dgm:spPr/>
      <dgm:t>
        <a:bodyPr rtlCol="0"/>
        <a:lstStyle/>
        <a:p>
          <a:pPr rtl="0"/>
          <a:endParaRPr lang="en-US"/>
        </a:p>
      </dgm:t>
    </dgm:pt>
    <dgm:pt modelId="{7AEB6639-3258-49E8-8B1F-B4A9C61922BE}" type="sibTrans" cxnId="{A63D53AC-541A-4D09-9620-8B1C8D7B91DE}">
      <dgm:prSet/>
      <dgm:spPr/>
      <dgm:t>
        <a:bodyPr rtlCol="0"/>
        <a:lstStyle/>
        <a:p>
          <a:pPr rtl="0"/>
          <a:endParaRPr lang="hu-HU" noProof="0" dirty="0"/>
        </a:p>
      </dgm:t>
      <dgm:extLst>
        <a:ext uri="{E40237B7-FDA0-4F09-8148-C483321AD2D9}">
          <dgm14:cNvPr xmlns:dgm14="http://schemas.microsoft.com/office/drawing/2010/diagram" xmlns="" id="0" name="" title="Arrow pointing from Step 2 to Step 3"/>
        </a:ext>
      </dgm:extLst>
    </dgm:pt>
    <dgm:pt modelId="{68838C34-4D02-49F8-ADD7-BFA90D87B7EA}">
      <dgm:prSet phldrT="[Text]" custT="1"/>
      <dgm:spPr/>
      <dgm:t>
        <a:bodyPr rtlCol="0"/>
        <a:lstStyle/>
        <a:p>
          <a:pPr rtl="0"/>
          <a:r>
            <a:rPr lang="hu-HU" sz="1400" noProof="0" dirty="0" smtClean="0">
              <a:hlinkClick xmlns:r="http://schemas.openxmlformats.org/officeDocument/2006/relationships" r:id="rId3"/>
            </a:rPr>
            <a:t>http://dital.hu/</a:t>
          </a:r>
          <a:endParaRPr lang="hu-HU" sz="1400" noProof="0" dirty="0"/>
        </a:p>
      </dgm:t>
      <dgm:extLst/>
    </dgm:pt>
    <dgm:pt modelId="{F2AD00AD-6A23-4C89-A107-68EF5D1F0B94}" type="parTrans" cxnId="{4143D757-8617-4C89-8322-E3B29A1874AF}">
      <dgm:prSet/>
      <dgm:spPr/>
      <dgm:t>
        <a:bodyPr rtlCol="0"/>
        <a:lstStyle/>
        <a:p>
          <a:pPr rtl="0"/>
          <a:endParaRPr lang="en-US"/>
        </a:p>
      </dgm:t>
    </dgm:pt>
    <dgm:pt modelId="{FFC4FCE7-6F2F-4F91-A74A-7C4C32A81657}" type="sibTrans" cxnId="{4143D757-8617-4C89-8322-E3B29A1874AF}">
      <dgm:prSet/>
      <dgm:spPr/>
      <dgm:t>
        <a:bodyPr rtlCol="0"/>
        <a:lstStyle/>
        <a:p>
          <a:pPr rtl="0"/>
          <a:endParaRPr lang="en-US"/>
        </a:p>
      </dgm:t>
    </dgm:pt>
    <dgm:pt modelId="{5C8C705A-D448-4CB3-B727-77E9655126E4}">
      <dgm:prSet phldrT="[Text]" custT="1"/>
      <dgm:spPr/>
      <dgm:t>
        <a:bodyPr rtlCol="0"/>
        <a:lstStyle/>
        <a:p>
          <a:pPr rtl="0"/>
          <a:r>
            <a:rPr lang="hu-HU" sz="1400" noProof="0" dirty="0" smtClean="0">
              <a:hlinkClick xmlns:r="http://schemas.openxmlformats.org/officeDocument/2006/relationships" r:id="rId4"/>
            </a:rPr>
            <a:t>http://bulake.blog.hu/2016/01/25/digitalis_tartalom_latasserulteknek_dital_online_konyvtar</a:t>
          </a:r>
          <a:endParaRPr lang="hu-HU" sz="1400" noProof="0" dirty="0"/>
        </a:p>
      </dgm:t>
      <dgm:extLst/>
    </dgm:pt>
    <dgm:pt modelId="{DB886059-0C75-4EEA-9395-8BD21B7A493B}" type="parTrans" cxnId="{4A931857-FFB7-4C2D-8456-6C5568CD66D0}">
      <dgm:prSet/>
      <dgm:spPr/>
      <dgm:t>
        <a:bodyPr/>
        <a:lstStyle/>
        <a:p>
          <a:endParaRPr lang="hu-HU"/>
        </a:p>
      </dgm:t>
    </dgm:pt>
    <dgm:pt modelId="{95390E8A-05B6-4314-B208-9C8C015EEFFC}" type="sibTrans" cxnId="{4A931857-FFB7-4C2D-8456-6C5568CD66D0}">
      <dgm:prSet/>
      <dgm:spPr/>
      <dgm:t>
        <a:bodyPr/>
        <a:lstStyle/>
        <a:p>
          <a:endParaRPr lang="hu-HU"/>
        </a:p>
      </dgm:t>
    </dgm:pt>
    <dgm:pt modelId="{DF031E24-2EFC-4254-9FC3-AD0F48424047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pPr rtl="0"/>
          <a:endParaRPr lang="hu-HU" sz="1400" b="1" noProof="0" dirty="0"/>
        </a:p>
      </dgm:t>
      <dgm:extLst>
        <a:ext uri="{E40237B7-FDA0-4F09-8148-C483321AD2D9}">
          <dgm14:cNvPr xmlns:dgm14="http://schemas.microsoft.com/office/drawing/2010/diagram" xmlns="" id="0" name="" title="Step 3 task description">
            <a:hlinkClick xmlns:r="http://schemas.openxmlformats.org/officeDocument/2006/relationships" r:id="rId6"/>
          </dgm14:cNvPr>
        </a:ext>
      </dgm:extLst>
    </dgm:pt>
    <dgm:pt modelId="{25678787-24D5-4A76-96CA-77892353A39B}" type="parTrans" cxnId="{124B7AB4-8235-4CF1-A616-7E369041991D}">
      <dgm:prSet/>
      <dgm:spPr/>
      <dgm:t>
        <a:bodyPr/>
        <a:lstStyle/>
        <a:p>
          <a:endParaRPr lang="hu-HU"/>
        </a:p>
      </dgm:t>
    </dgm:pt>
    <dgm:pt modelId="{E3415C5D-4B09-4374-8067-1F72B0001394}" type="sibTrans" cxnId="{124B7AB4-8235-4CF1-A616-7E369041991D}">
      <dgm:prSet/>
      <dgm:spPr/>
      <dgm:t>
        <a:bodyPr/>
        <a:lstStyle/>
        <a:p>
          <a:endParaRPr lang="hu-HU"/>
        </a:p>
      </dgm:t>
    </dgm:pt>
    <dgm:pt modelId="{42799E55-3350-42E9-8894-C68C7E66CCF7}">
      <dgm:prSet phldrT="[Text]" custT="1"/>
      <dgm:spPr/>
      <dgm:t>
        <a:bodyPr rtlCol="0"/>
        <a:lstStyle/>
        <a:p>
          <a:pPr rtl="0"/>
          <a:r>
            <a:rPr lang="hu-HU" sz="1400" noProof="0" dirty="0" smtClean="0">
              <a:hlinkClick xmlns:r="http://schemas.openxmlformats.org/officeDocument/2006/relationships" r:id="rId7"/>
            </a:rPr>
            <a:t>https://pim.hu/hu/dia</a:t>
          </a:r>
          <a:endParaRPr lang="hu-HU" sz="1400" noProof="0" dirty="0"/>
        </a:p>
      </dgm:t>
      <dgm:extLst/>
    </dgm:pt>
    <dgm:pt modelId="{95E91EC9-BC5F-4529-90B4-34696DE47C3E}" type="parTrans" cxnId="{B5DA880C-095E-41CD-8D8D-68059B373A6B}">
      <dgm:prSet/>
      <dgm:spPr/>
      <dgm:t>
        <a:bodyPr/>
        <a:lstStyle/>
        <a:p>
          <a:endParaRPr lang="hu-HU"/>
        </a:p>
      </dgm:t>
    </dgm:pt>
    <dgm:pt modelId="{237396B7-5F55-4311-9469-EB45F9343330}" type="sibTrans" cxnId="{B5DA880C-095E-41CD-8D8D-68059B373A6B}">
      <dgm:prSet/>
      <dgm:spPr/>
      <dgm:t>
        <a:bodyPr/>
        <a:lstStyle/>
        <a:p>
          <a:endParaRPr lang="hu-HU"/>
        </a:p>
      </dgm:t>
    </dgm:pt>
    <dgm:pt modelId="{B0DE573B-05D8-43A1-90D0-124E2D371139}">
      <dgm:prSet phldrT="[Text]" custT="1"/>
      <dgm:spPr/>
      <dgm:t>
        <a:bodyPr rtlCol="0"/>
        <a:lstStyle/>
        <a:p>
          <a:pPr rtl="0"/>
          <a:r>
            <a:rPr lang="hu-HU" sz="1400" b="1" noProof="0" dirty="0" smtClean="0"/>
            <a:t>E-könyvtár létrehozása </a:t>
          </a:r>
          <a:r>
            <a:rPr lang="hu-HU" sz="1400" b="1" noProof="0" dirty="0" err="1" smtClean="0"/>
            <a:t>-hasznos</a:t>
          </a:r>
          <a:r>
            <a:rPr lang="hu-HU" sz="1400" b="1" noProof="0" dirty="0" smtClean="0"/>
            <a:t> linkgyűjtemény</a:t>
          </a:r>
          <a:endParaRPr lang="hu-HU" sz="1400" b="1" noProof="0" dirty="0"/>
        </a:p>
      </dgm:t>
      <dgm:extLst>
        <a:ext uri="{E40237B7-FDA0-4F09-8148-C483321AD2D9}">
          <dgm14:cNvPr xmlns:dgm14="http://schemas.microsoft.com/office/drawing/2010/diagram" xmlns="" id="0" name="" title="Step 2 task description"/>
        </a:ext>
      </dgm:extLst>
    </dgm:pt>
    <dgm:pt modelId="{A9713433-3A8F-42D5-A2EF-A56DE26CAD52}" type="parTrans" cxnId="{C25237A0-FB81-47A3-AB2E-F8CA1BC7B1E9}">
      <dgm:prSet/>
      <dgm:spPr/>
      <dgm:t>
        <a:bodyPr/>
        <a:lstStyle/>
        <a:p>
          <a:endParaRPr lang="hu-HU"/>
        </a:p>
      </dgm:t>
    </dgm:pt>
    <dgm:pt modelId="{D17AD1EB-78D5-4AC9-B43B-8F47F29059AB}" type="sibTrans" cxnId="{C25237A0-FB81-47A3-AB2E-F8CA1BC7B1E9}">
      <dgm:prSet/>
      <dgm:spPr/>
      <dgm:t>
        <a:bodyPr/>
        <a:lstStyle/>
        <a:p>
          <a:endParaRPr lang="hu-HU"/>
        </a:p>
      </dgm:t>
    </dgm:pt>
    <dgm:pt modelId="{67C62A0A-2DE6-47ED-A9EA-3CD01C6736A4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Kortárs magyar  irodalom alkotóinak munkái</a:t>
          </a:r>
          <a:endParaRPr lang="hu-HU" sz="1400" noProof="0" dirty="0"/>
        </a:p>
      </dgm:t>
      <dgm:extLst/>
    </dgm:pt>
    <dgm:pt modelId="{5BCD971B-B6CE-4431-8409-5B24F0884B6B}" type="parTrans" cxnId="{024DCF1A-76D6-4D3E-BF22-F5CCF21F7714}">
      <dgm:prSet/>
      <dgm:spPr/>
      <dgm:t>
        <a:bodyPr/>
        <a:lstStyle/>
        <a:p>
          <a:endParaRPr lang="hu-HU"/>
        </a:p>
      </dgm:t>
    </dgm:pt>
    <dgm:pt modelId="{36AA48FE-4CBA-4FA7-936D-7AB93F3BC6D4}" type="sibTrans" cxnId="{024DCF1A-76D6-4D3E-BF22-F5CCF21F7714}">
      <dgm:prSet/>
      <dgm:spPr/>
      <dgm:t>
        <a:bodyPr/>
        <a:lstStyle/>
        <a:p>
          <a:endParaRPr lang="hu-HU"/>
        </a:p>
      </dgm:t>
    </dgm:pt>
    <dgm:pt modelId="{6A58536A-30B2-4040-B18F-9F5B955149E2}">
      <dgm:prSet phldrT="[Text]" custT="1"/>
      <dgm:spPr/>
      <dgm:t>
        <a:bodyPr/>
        <a:lstStyle/>
        <a:p>
          <a:pPr rtl="0"/>
          <a:r>
            <a:rPr lang="hu-HU" sz="1400" b="1" noProof="0" dirty="0" smtClean="0"/>
            <a:t>Digitális tartalom látássérülteknek</a:t>
          </a:r>
          <a:endParaRPr lang="hu-HU" sz="1400" noProof="0" dirty="0"/>
        </a:p>
      </dgm:t>
      <dgm:extLst>
        <a:ext uri="{E40237B7-FDA0-4F09-8148-C483321AD2D9}">
          <dgm14:cNvPr xmlns:dgm14="http://schemas.microsoft.com/office/drawing/2010/diagram" xmlns="" id="0" name="" title="Step 3 task description"/>
        </a:ext>
      </dgm:extLst>
    </dgm:pt>
    <dgm:pt modelId="{20A3B3C3-CE1E-41CF-82C1-3429B8D93FCF}" type="parTrans" cxnId="{AFE1A227-D94B-48C8-A4A1-2D20DB5A49FA}">
      <dgm:prSet/>
      <dgm:spPr/>
      <dgm:t>
        <a:bodyPr/>
        <a:lstStyle/>
        <a:p>
          <a:endParaRPr lang="hu-HU"/>
        </a:p>
      </dgm:t>
    </dgm:pt>
    <dgm:pt modelId="{DDD5B007-E73A-4403-93B4-6072239B1C37}" type="sibTrans" cxnId="{AFE1A227-D94B-48C8-A4A1-2D20DB5A49FA}">
      <dgm:prSet/>
      <dgm:spPr/>
      <dgm:t>
        <a:bodyPr/>
        <a:lstStyle/>
        <a:p>
          <a:endParaRPr lang="hu-HU"/>
        </a:p>
      </dgm:t>
    </dgm:pt>
    <dgm:pt modelId="{94FF1E83-0F7F-46F6-9FBA-322B9AC24600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Események, amik róluk, nekik szólnak</a:t>
          </a:r>
          <a:endParaRPr lang="hu-HU" sz="1400" noProof="0" dirty="0"/>
        </a:p>
      </dgm:t>
      <dgm:extLst/>
    </dgm:pt>
    <dgm:pt modelId="{F1E85F07-7FE6-4D13-8C50-85539B81CBF5}" type="parTrans" cxnId="{76DC570B-17BB-49D6-A161-198B1FA2B376}">
      <dgm:prSet/>
      <dgm:spPr/>
      <dgm:t>
        <a:bodyPr/>
        <a:lstStyle/>
        <a:p>
          <a:endParaRPr lang="hu-HU"/>
        </a:p>
      </dgm:t>
    </dgm:pt>
    <dgm:pt modelId="{0009C9F9-2622-4DFD-BF2B-656045D021AF}" type="sibTrans" cxnId="{76DC570B-17BB-49D6-A161-198B1FA2B376}">
      <dgm:prSet/>
      <dgm:spPr/>
      <dgm:t>
        <a:bodyPr/>
        <a:lstStyle/>
        <a:p>
          <a:endParaRPr lang="hu-HU"/>
        </a:p>
      </dgm:t>
    </dgm:pt>
    <dgm:pt modelId="{139A6EEE-E0AD-4449-BDBB-116765D2C71A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Dinamizmus, friss, szemlélet</a:t>
          </a:r>
          <a:endParaRPr lang="hu-HU" sz="1400" noProof="0" dirty="0"/>
        </a:p>
      </dgm:t>
      <dgm:extLst/>
    </dgm:pt>
    <dgm:pt modelId="{AC096587-301D-4024-A316-CC44DE8D9225}" type="parTrans" cxnId="{88CD66A8-F96D-4CAD-8CEF-26B70008D46C}">
      <dgm:prSet/>
      <dgm:spPr/>
      <dgm:t>
        <a:bodyPr/>
        <a:lstStyle/>
        <a:p>
          <a:endParaRPr lang="hu-HU"/>
        </a:p>
      </dgm:t>
    </dgm:pt>
    <dgm:pt modelId="{A29B6C70-43A0-4067-84AE-771443BBAEDD}" type="sibTrans" cxnId="{88CD66A8-F96D-4CAD-8CEF-26B70008D46C}">
      <dgm:prSet/>
      <dgm:spPr/>
      <dgm:t>
        <a:bodyPr/>
        <a:lstStyle/>
        <a:p>
          <a:endParaRPr lang="hu-HU"/>
        </a:p>
      </dgm:t>
    </dgm:pt>
    <dgm:pt modelId="{8AB8A034-4972-4DA7-841B-E26013CFE8F3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Minőségi, személyre szabott szolgáltatás(egyedi könyvajánlók,értesítések)</a:t>
          </a:r>
          <a:endParaRPr lang="hu-HU" sz="1400" noProof="0" dirty="0"/>
        </a:p>
      </dgm:t>
      <dgm:extLst/>
    </dgm:pt>
    <dgm:pt modelId="{97F9303A-ED84-4582-8306-6D2DD0E70188}" type="parTrans" cxnId="{63CE6879-4D44-402E-B287-1FB84AA1221C}">
      <dgm:prSet/>
      <dgm:spPr/>
      <dgm:t>
        <a:bodyPr/>
        <a:lstStyle/>
        <a:p>
          <a:endParaRPr lang="hu-HU"/>
        </a:p>
      </dgm:t>
    </dgm:pt>
    <dgm:pt modelId="{AB0C3263-F195-4D11-8C7F-A32FDE08A072}" type="sibTrans" cxnId="{63CE6879-4D44-402E-B287-1FB84AA1221C}">
      <dgm:prSet/>
      <dgm:spPr/>
      <dgm:t>
        <a:bodyPr/>
        <a:lstStyle/>
        <a:p>
          <a:endParaRPr lang="hu-HU"/>
        </a:p>
      </dgm:t>
    </dgm:pt>
    <dgm:pt modelId="{7672F8E4-769C-487D-B447-07DBF98B4175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Kép-videó tartalom növelés</a:t>
          </a:r>
          <a:endParaRPr lang="hu-HU" sz="1400" noProof="0" dirty="0"/>
        </a:p>
      </dgm:t>
      <dgm:extLst/>
    </dgm:pt>
    <dgm:pt modelId="{5CD9C11C-D76F-4A03-A3DC-C32885EF90BF}" type="parTrans" cxnId="{D9E9566F-436C-4150-A3D6-EFED929E1D82}">
      <dgm:prSet/>
      <dgm:spPr/>
      <dgm:t>
        <a:bodyPr/>
        <a:lstStyle/>
        <a:p>
          <a:endParaRPr lang="hu-HU"/>
        </a:p>
      </dgm:t>
    </dgm:pt>
    <dgm:pt modelId="{C3151D8A-F7D3-4CA0-83D9-A2B4FCD01CF6}" type="sibTrans" cxnId="{D9E9566F-436C-4150-A3D6-EFED929E1D82}">
      <dgm:prSet/>
      <dgm:spPr/>
      <dgm:t>
        <a:bodyPr/>
        <a:lstStyle/>
        <a:p>
          <a:endParaRPr lang="hu-HU"/>
        </a:p>
      </dgm:t>
    </dgm:pt>
    <dgm:pt modelId="{E26AD855-2A9C-4F6A-B78D-703508CBAE7B}">
      <dgm:prSet phldrT="[Text]"/>
      <dgm:spPr/>
      <dgm:t>
        <a:bodyPr rtlCol="0"/>
        <a:lstStyle/>
        <a:p>
          <a:pPr rtl="0"/>
          <a:endParaRPr lang="hu-HU" sz="900" noProof="0" dirty="0"/>
        </a:p>
      </dgm:t>
      <dgm:extLst/>
    </dgm:pt>
    <dgm:pt modelId="{437BD701-2432-4C1A-B5B3-B12F72E85760}" type="parTrans" cxnId="{43C26B01-DA26-4299-AA2B-EA8F183B7033}">
      <dgm:prSet/>
      <dgm:spPr/>
      <dgm:t>
        <a:bodyPr/>
        <a:lstStyle/>
        <a:p>
          <a:endParaRPr lang="hu-HU"/>
        </a:p>
      </dgm:t>
    </dgm:pt>
    <dgm:pt modelId="{07AABB3B-2A70-4267-A1FE-2D8B187CBC47}" type="sibTrans" cxnId="{43C26B01-DA26-4299-AA2B-EA8F183B7033}">
      <dgm:prSet/>
      <dgm:spPr/>
      <dgm:t>
        <a:bodyPr/>
        <a:lstStyle/>
        <a:p>
          <a:endParaRPr lang="hu-HU"/>
        </a:p>
      </dgm:t>
    </dgm:pt>
    <dgm:pt modelId="{4D372C2F-56ED-4EE8-BFA8-12C821F9193E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Hasznos applikációk(KÖSZ)</a:t>
          </a:r>
          <a:endParaRPr lang="hu-HU" sz="1400" noProof="0" dirty="0"/>
        </a:p>
      </dgm:t>
      <dgm:extLst/>
    </dgm:pt>
    <dgm:pt modelId="{D6AA3E65-6808-421E-8A26-AF2AAF92FC0F}" type="parTrans" cxnId="{BD3D4194-0217-431B-8397-720A43B67F0E}">
      <dgm:prSet/>
      <dgm:spPr/>
      <dgm:t>
        <a:bodyPr/>
        <a:lstStyle/>
        <a:p>
          <a:endParaRPr lang="hu-HU"/>
        </a:p>
      </dgm:t>
    </dgm:pt>
    <dgm:pt modelId="{F1DE40FF-8B8C-4848-908C-795A0645139D}" type="sibTrans" cxnId="{BD3D4194-0217-431B-8397-720A43B67F0E}">
      <dgm:prSet/>
      <dgm:spPr/>
      <dgm:t>
        <a:bodyPr/>
        <a:lstStyle/>
        <a:p>
          <a:endParaRPr lang="hu-HU"/>
        </a:p>
      </dgm:t>
    </dgm:pt>
    <dgm:pt modelId="{C410F287-D44C-4FC2-B46E-DC640B743F2C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Érdekes, és aktuális hírek</a:t>
          </a:r>
          <a:endParaRPr lang="hu-HU" sz="1400" noProof="0" dirty="0"/>
        </a:p>
      </dgm:t>
      <dgm:extLst/>
    </dgm:pt>
    <dgm:pt modelId="{197D80BD-9689-4F9D-AF23-46A028E3E8BD}" type="parTrans" cxnId="{B917042E-A5AB-4909-9DD8-33F8CD2C4C0C}">
      <dgm:prSet/>
      <dgm:spPr/>
      <dgm:t>
        <a:bodyPr/>
        <a:lstStyle/>
        <a:p>
          <a:endParaRPr lang="hu-HU"/>
        </a:p>
      </dgm:t>
    </dgm:pt>
    <dgm:pt modelId="{2A077FC6-3B0E-4092-B297-7B821EE94EEF}" type="sibTrans" cxnId="{B917042E-A5AB-4909-9DD8-33F8CD2C4C0C}">
      <dgm:prSet/>
      <dgm:spPr/>
      <dgm:t>
        <a:bodyPr/>
        <a:lstStyle/>
        <a:p>
          <a:endParaRPr lang="hu-HU"/>
        </a:p>
      </dgm:t>
    </dgm:pt>
    <dgm:pt modelId="{8BE9FD76-833C-4B93-BA9D-A59EDCB17329}">
      <dgm:prSet phldrT="[Text]" custT="1"/>
      <dgm:spPr/>
      <dgm:t>
        <a:bodyPr rtlCol="0"/>
        <a:lstStyle/>
        <a:p>
          <a:pPr rtl="0"/>
          <a:r>
            <a:rPr lang="hu-HU" sz="1400" noProof="0" dirty="0" smtClean="0"/>
            <a:t>Hatékonyabb kommunikáció</a:t>
          </a:r>
          <a:endParaRPr lang="hu-HU" sz="1400" noProof="0" dirty="0"/>
        </a:p>
      </dgm:t>
      <dgm:extLst/>
    </dgm:pt>
    <dgm:pt modelId="{0947B487-193A-4D96-ACB7-22AAEFF5B53C}" type="parTrans" cxnId="{4C4025BB-9FB6-4242-8EFD-A9306758A20A}">
      <dgm:prSet/>
      <dgm:spPr/>
    </dgm:pt>
    <dgm:pt modelId="{CD37BB0E-4E7D-490B-8FA1-4F407A670094}" type="sibTrans" cxnId="{4C4025BB-9FB6-4242-8EFD-A9306758A20A}">
      <dgm:prSet/>
      <dgm:spPr/>
    </dgm:pt>
    <dgm:pt modelId="{3960CFF8-4383-4382-8D6D-F2A00F508E8D}" type="pres">
      <dgm:prSet presAssocID="{0E9DE493-19D7-4EC9-97C9-5F26233F110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66CFF54-5C8F-47F9-BFD8-D9AF3EADDA3E}" type="pres">
      <dgm:prSet presAssocID="{0E9DE493-19D7-4EC9-97C9-5F26233F1106}" presName="tSp" presStyleCnt="0"/>
      <dgm:spPr/>
    </dgm:pt>
    <dgm:pt modelId="{13688FBD-4079-41FE-A6A2-B5B0F293E6BF}" type="pres">
      <dgm:prSet presAssocID="{0E9DE493-19D7-4EC9-97C9-5F26233F1106}" presName="bSp" presStyleCnt="0"/>
      <dgm:spPr/>
    </dgm:pt>
    <dgm:pt modelId="{224851B6-C14D-49DE-883B-A13003DA4601}" type="pres">
      <dgm:prSet presAssocID="{0E9DE493-19D7-4EC9-97C9-5F26233F1106}" presName="process" presStyleCnt="0"/>
      <dgm:spPr/>
    </dgm:pt>
    <dgm:pt modelId="{1439717B-283C-48FF-AF62-1990F52B6512}" type="pres">
      <dgm:prSet presAssocID="{FB986F71-3126-4196-BD30-74AEDC39A1CA}" presName="composite1" presStyleCnt="0"/>
      <dgm:spPr/>
    </dgm:pt>
    <dgm:pt modelId="{BCCE6711-D1D8-4B2C-917E-41AB5A6114A8}" type="pres">
      <dgm:prSet presAssocID="{FB986F71-3126-4196-BD30-74AEDC39A1CA}" presName="dummyNode1" presStyleLbl="node1" presStyleIdx="0" presStyleCnt="3"/>
      <dgm:spPr/>
    </dgm:pt>
    <dgm:pt modelId="{96015622-8A46-45CF-A72A-2856B699B374}" type="pres">
      <dgm:prSet presAssocID="{FB986F71-3126-4196-BD30-74AEDC39A1CA}" presName="childNode1" presStyleLbl="bgAcc1" presStyleIdx="0" presStyleCnt="3" custScaleX="144606" custScaleY="135956" custLinFactNeighborX="5988" custLinFactNeighborY="4551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FE859F2-A9E8-4F95-9161-8EC68F2D30C4}" type="pres">
      <dgm:prSet presAssocID="{FB986F71-3126-4196-BD30-74AEDC39A1C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18C6CF4-EDEB-4539-A36D-E0355B626199}" type="pres">
      <dgm:prSet presAssocID="{FB986F71-3126-4196-BD30-74AEDC39A1CA}" presName="parentNode1" presStyleLbl="node1" presStyleIdx="0" presStyleCnt="3" custScaleX="120524" custScaleY="154252" custLinFactX="57886" custLinFactY="-100000" custLinFactNeighborX="100000" custLinFactNeighborY="-146037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9FCD5E9-9E94-4534-BAB4-3DB8EB44E7D0}" type="pres">
      <dgm:prSet presAssocID="{FB986F71-3126-4196-BD30-74AEDC39A1CA}" presName="connSite1" presStyleCnt="0"/>
      <dgm:spPr/>
    </dgm:pt>
    <dgm:pt modelId="{6A63D16E-EEE6-4267-97EA-5AD7D2BC4E84}" type="pres">
      <dgm:prSet presAssocID="{D0B150DF-3AA4-454C-8652-25880449C422}" presName="Name9" presStyleLbl="sibTrans2D1" presStyleIdx="0" presStyleCnt="2" custAng="15936285" custScaleX="34163" custScaleY="69614" custLinFactNeighborX="-12568" custLinFactNeighborY="-65822"/>
      <dgm:spPr/>
      <dgm:t>
        <a:bodyPr/>
        <a:lstStyle/>
        <a:p>
          <a:endParaRPr lang="hu-HU"/>
        </a:p>
      </dgm:t>
    </dgm:pt>
    <dgm:pt modelId="{59BAED1E-A4FE-4FA3-8716-57917AF47F38}" type="pres">
      <dgm:prSet presAssocID="{F6D27D1B-CDCB-481F-B8FA-AB31B2A119DE}" presName="composite2" presStyleCnt="0"/>
      <dgm:spPr/>
    </dgm:pt>
    <dgm:pt modelId="{5C833856-7FAF-4B27-932C-67C7D08339F2}" type="pres">
      <dgm:prSet presAssocID="{F6D27D1B-CDCB-481F-B8FA-AB31B2A119DE}" presName="dummyNode2" presStyleLbl="node1" presStyleIdx="0" presStyleCnt="3"/>
      <dgm:spPr/>
    </dgm:pt>
    <dgm:pt modelId="{E83793B4-2C5C-4D90-82FA-E5EE4745664D}" type="pres">
      <dgm:prSet presAssocID="{F6D27D1B-CDCB-481F-B8FA-AB31B2A119DE}" presName="childNode2" presStyleLbl="bgAcc1" presStyleIdx="1" presStyleCnt="3" custScaleX="118453" custScaleY="108581" custLinFactNeighborX="6058" custLinFactNeighborY="385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7FFE978-6FBE-4424-80BE-B9E4B4DD0695}" type="pres">
      <dgm:prSet presAssocID="{F6D27D1B-CDCB-481F-B8FA-AB31B2A119DE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29D1FDE-4DD7-4FA5-8C70-0C747477B66C}" type="pres">
      <dgm:prSet presAssocID="{F6D27D1B-CDCB-481F-B8FA-AB31B2A119DE}" presName="parentNode2" presStyleLbl="node1" presStyleIdx="1" presStyleCnt="3" custScaleX="107804" custScaleY="114128" custLinFactX="-89811" custLinFactNeighborX="-100000" custLinFactNeighborY="-5741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2556EF6-41FF-46C6-8829-911BFA533FFE}" type="pres">
      <dgm:prSet presAssocID="{F6D27D1B-CDCB-481F-B8FA-AB31B2A119DE}" presName="connSite2" presStyleCnt="0"/>
      <dgm:spPr/>
    </dgm:pt>
    <dgm:pt modelId="{DC2A0ADB-DCE3-4BF4-9952-0394865777AC}" type="pres">
      <dgm:prSet presAssocID="{7AEB6639-3258-49E8-8B1F-B4A9C61922BE}" presName="Name18" presStyleLbl="sibTrans2D1" presStyleIdx="1" presStyleCnt="2" custAng="16026095" custScaleX="18171" custScaleY="22053" custLinFactNeighborX="46608" custLinFactNeighborY="-17958"/>
      <dgm:spPr/>
      <dgm:t>
        <a:bodyPr/>
        <a:lstStyle/>
        <a:p>
          <a:endParaRPr lang="hu-HU"/>
        </a:p>
      </dgm:t>
    </dgm:pt>
    <dgm:pt modelId="{5B2697BE-E484-417A-AA93-A43DDEB9D817}" type="pres">
      <dgm:prSet presAssocID="{DF031E24-2EFC-4254-9FC3-AD0F48424047}" presName="composite1" presStyleCnt="0"/>
      <dgm:spPr/>
    </dgm:pt>
    <dgm:pt modelId="{BE7DD22B-C1B1-428C-86C3-7F9E1FFB5FE8}" type="pres">
      <dgm:prSet presAssocID="{DF031E24-2EFC-4254-9FC3-AD0F48424047}" presName="dummyNode1" presStyleLbl="node1" presStyleIdx="1" presStyleCnt="3"/>
      <dgm:spPr/>
    </dgm:pt>
    <dgm:pt modelId="{BC3A4156-CD6C-432F-94FC-1108645BCB85}" type="pres">
      <dgm:prSet presAssocID="{DF031E24-2EFC-4254-9FC3-AD0F48424047}" presName="childNode1" presStyleLbl="bgAcc1" presStyleIdx="2" presStyleCnt="3" custScaleX="136790" custScaleY="72790" custLinFactNeighborX="-9385" custLinFactNeighborY="6700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E9691CC-6942-4242-9D53-A75E700BAF6A}" type="pres">
      <dgm:prSet presAssocID="{DF031E24-2EFC-4254-9FC3-AD0F48424047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B45F44C-3CDB-49E9-A1F7-E4EDE74953D4}" type="pres">
      <dgm:prSet presAssocID="{DF031E24-2EFC-4254-9FC3-AD0F48424047}" presName="parentNode1" presStyleLbl="node1" presStyleIdx="2" presStyleCnt="3" custScaleY="237949" custLinFactY="-83368" custLinFactNeighborX="-43739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72935DA-E373-4717-A86F-D0BEE1EC6A96}" type="pres">
      <dgm:prSet presAssocID="{DF031E24-2EFC-4254-9FC3-AD0F48424047}" presName="connSite1" presStyleCnt="0"/>
      <dgm:spPr/>
    </dgm:pt>
  </dgm:ptLst>
  <dgm:cxnLst>
    <dgm:cxn modelId="{FCD5A70E-CFD0-460E-A61A-7FE06D611D90}" type="presOf" srcId="{C410F287-D44C-4FC2-B46E-DC640B743F2C}" destId="{BFE859F2-A9E8-4F95-9161-8EC68F2D30C4}" srcOrd="1" destOrd="1" presId="urn:microsoft.com/office/officeart/2005/8/layout/hProcess4"/>
    <dgm:cxn modelId="{792CF8D9-766B-49FE-B851-31297691E0C7}" type="presOf" srcId="{AB2E8498-CC81-452F-A895-08F3845AA347}" destId="{96015622-8A46-45CF-A72A-2856B699B374}" srcOrd="0" destOrd="0" presId="urn:microsoft.com/office/officeart/2005/8/layout/hProcess4"/>
    <dgm:cxn modelId="{4BA7D00D-A287-4F7F-8148-D2FE83BC7DE4}" type="presOf" srcId="{B0DE573B-05D8-43A1-90D0-124E2D371139}" destId="{E83793B4-2C5C-4D90-82FA-E5EE4745664D}" srcOrd="0" destOrd="0" presId="urn:microsoft.com/office/officeart/2005/8/layout/hProcess4"/>
    <dgm:cxn modelId="{9761F359-10B0-462E-BE48-EF146FE3497E}" type="presOf" srcId="{6A58536A-30B2-4040-B18F-9F5B955149E2}" destId="{8E9691CC-6942-4242-9D53-A75E700BAF6A}" srcOrd="1" destOrd="0" presId="urn:microsoft.com/office/officeart/2005/8/layout/hProcess4"/>
    <dgm:cxn modelId="{893766C5-1F4F-4CCA-80EA-EAEC9E9381F2}" type="presOf" srcId="{E26AD855-2A9C-4F6A-B78D-703508CBAE7B}" destId="{96015622-8A46-45CF-A72A-2856B699B374}" srcOrd="0" destOrd="8" presId="urn:microsoft.com/office/officeart/2005/8/layout/hProcess4"/>
    <dgm:cxn modelId="{26CD0C5F-C1EE-4910-BF03-9FDD2604E488}" type="presOf" srcId="{94FF1E83-0F7F-46F6-9FBA-322B9AC24600}" destId="{BFE859F2-A9E8-4F95-9161-8EC68F2D30C4}" srcOrd="1" destOrd="2" presId="urn:microsoft.com/office/officeart/2005/8/layout/hProcess4"/>
    <dgm:cxn modelId="{124B7AB4-8235-4CF1-A616-7E369041991D}" srcId="{0E9DE493-19D7-4EC9-97C9-5F26233F1106}" destId="{DF031E24-2EFC-4254-9FC3-AD0F48424047}" srcOrd="2" destOrd="0" parTransId="{25678787-24D5-4A76-96CA-77892353A39B}" sibTransId="{E3415C5D-4B09-4374-8067-1F72B0001394}"/>
    <dgm:cxn modelId="{16A8D55A-CA95-4EC9-A256-55D5BCBA9000}" type="presOf" srcId="{8AB8A034-4972-4DA7-841B-E26013CFE8F3}" destId="{BFE859F2-A9E8-4F95-9161-8EC68F2D30C4}" srcOrd="1" destOrd="4" presId="urn:microsoft.com/office/officeart/2005/8/layout/hProcess4"/>
    <dgm:cxn modelId="{BA4F25FF-72B7-40A0-B651-EB4AE2EF8C13}" type="presOf" srcId="{E26AD855-2A9C-4F6A-B78D-703508CBAE7B}" destId="{BFE859F2-A9E8-4F95-9161-8EC68F2D30C4}" srcOrd="1" destOrd="8" presId="urn:microsoft.com/office/officeart/2005/8/layout/hProcess4"/>
    <dgm:cxn modelId="{8F84AA74-0B99-4D10-9667-69D0198BDCCC}" type="presOf" srcId="{8BE9FD76-833C-4B93-BA9D-A59EDCB17329}" destId="{96015622-8A46-45CF-A72A-2856B699B374}" srcOrd="0" destOrd="7" presId="urn:microsoft.com/office/officeart/2005/8/layout/hProcess4"/>
    <dgm:cxn modelId="{4C4025BB-9FB6-4242-8EFD-A9306758A20A}" srcId="{FB986F71-3126-4196-BD30-74AEDC39A1CA}" destId="{8BE9FD76-833C-4B93-BA9D-A59EDCB17329}" srcOrd="7" destOrd="0" parTransId="{0947B487-193A-4D96-ACB7-22AAEFF5B53C}" sibTransId="{CD37BB0E-4E7D-490B-8FA1-4F407A670094}"/>
    <dgm:cxn modelId="{016B3ACD-3D43-469B-983B-F010CAB443ED}" type="presOf" srcId="{C410F287-D44C-4FC2-B46E-DC640B743F2C}" destId="{96015622-8A46-45CF-A72A-2856B699B374}" srcOrd="0" destOrd="1" presId="urn:microsoft.com/office/officeart/2005/8/layout/hProcess4"/>
    <dgm:cxn modelId="{64B05B48-BF5D-4FC8-94F5-788F5BFDC142}" type="presOf" srcId="{4D372C2F-56ED-4EE8-BFA8-12C821F9193E}" destId="{BFE859F2-A9E8-4F95-9161-8EC68F2D30C4}" srcOrd="1" destOrd="6" presId="urn:microsoft.com/office/officeart/2005/8/layout/hProcess4"/>
    <dgm:cxn modelId="{88CD66A8-F96D-4CAD-8CEF-26B70008D46C}" srcId="{FB986F71-3126-4196-BD30-74AEDC39A1CA}" destId="{139A6EEE-E0AD-4449-BDBB-116765D2C71A}" srcOrd="3" destOrd="0" parTransId="{AC096587-301D-4024-A316-CC44DE8D9225}" sibTransId="{A29B6C70-43A0-4067-84AE-771443BBAEDD}"/>
    <dgm:cxn modelId="{63CE6879-4D44-402E-B287-1FB84AA1221C}" srcId="{FB986F71-3126-4196-BD30-74AEDC39A1CA}" destId="{8AB8A034-4972-4DA7-841B-E26013CFE8F3}" srcOrd="4" destOrd="0" parTransId="{97F9303A-ED84-4582-8306-6D2DD0E70188}" sibTransId="{AB0C3263-F195-4D11-8C7F-A32FDE08A072}"/>
    <dgm:cxn modelId="{D9E9566F-436C-4150-A3D6-EFED929E1D82}" srcId="{FB986F71-3126-4196-BD30-74AEDC39A1CA}" destId="{7672F8E4-769C-487D-B447-07DBF98B4175}" srcOrd="5" destOrd="0" parTransId="{5CD9C11C-D76F-4A03-A3DC-C32885EF90BF}" sibTransId="{C3151D8A-F7D3-4CA0-83D9-A2B4FCD01CF6}"/>
    <dgm:cxn modelId="{43C26B01-DA26-4299-AA2B-EA8F183B7033}" srcId="{FB986F71-3126-4196-BD30-74AEDC39A1CA}" destId="{E26AD855-2A9C-4F6A-B78D-703508CBAE7B}" srcOrd="8" destOrd="0" parTransId="{437BD701-2432-4C1A-B5B3-B12F72E85760}" sibTransId="{07AABB3B-2A70-4267-A1FE-2D8B187CBC47}"/>
    <dgm:cxn modelId="{FE3B8050-C071-4600-90EF-DC291449750D}" type="presOf" srcId="{139A6EEE-E0AD-4449-BDBB-116765D2C71A}" destId="{BFE859F2-A9E8-4F95-9161-8EC68F2D30C4}" srcOrd="1" destOrd="3" presId="urn:microsoft.com/office/officeart/2005/8/layout/hProcess4"/>
    <dgm:cxn modelId="{2F8627A0-BEAC-4229-8D35-9EBD0FB01CF0}" type="presOf" srcId="{7672F8E4-769C-487D-B447-07DBF98B4175}" destId="{96015622-8A46-45CF-A72A-2856B699B374}" srcOrd="0" destOrd="5" presId="urn:microsoft.com/office/officeart/2005/8/layout/hProcess4"/>
    <dgm:cxn modelId="{300E722A-937B-4681-BF9C-7933B3C6956A}" type="presOf" srcId="{F6D27D1B-CDCB-481F-B8FA-AB31B2A119DE}" destId="{029D1FDE-4DD7-4FA5-8C70-0C747477B66C}" srcOrd="0" destOrd="0" presId="urn:microsoft.com/office/officeart/2005/8/layout/hProcess4"/>
    <dgm:cxn modelId="{0C99A0E7-7B5A-462A-BC31-41CB3B1D1005}" type="presOf" srcId="{0E9DE493-19D7-4EC9-97C9-5F26233F1106}" destId="{3960CFF8-4383-4382-8D6D-F2A00F508E8D}" srcOrd="0" destOrd="0" presId="urn:microsoft.com/office/officeart/2005/8/layout/hProcess4"/>
    <dgm:cxn modelId="{6BED5F2C-632B-486E-9EF8-33EBB6FF903F}" type="presOf" srcId="{42799E55-3350-42E9-8894-C68C7E66CCF7}" destId="{67FFE978-6FBE-4424-80BE-B9E4B4DD0695}" srcOrd="1" destOrd="1" presId="urn:microsoft.com/office/officeart/2005/8/layout/hProcess4"/>
    <dgm:cxn modelId="{1423FC72-83C7-4510-8021-28EAEA493E68}" srcId="{0E9DE493-19D7-4EC9-97C9-5F26233F1106}" destId="{FB986F71-3126-4196-BD30-74AEDC39A1CA}" srcOrd="0" destOrd="0" parTransId="{9B3CE34A-9B3E-4D5F-94E0-DFBB94FF5A03}" sibTransId="{D0B150DF-3AA4-454C-8652-25880449C422}"/>
    <dgm:cxn modelId="{4143D757-8617-4C89-8322-E3B29A1874AF}" srcId="{DF031E24-2EFC-4254-9FC3-AD0F48424047}" destId="{68838C34-4D02-49F8-ADD7-BFA90D87B7EA}" srcOrd="2" destOrd="0" parTransId="{F2AD00AD-6A23-4C89-A107-68EF5D1F0B94}" sibTransId="{FFC4FCE7-6F2F-4F91-A74A-7C4C32A81657}"/>
    <dgm:cxn modelId="{B1752C2F-3305-4104-A7F7-257CC6130770}" type="presOf" srcId="{B0DE573B-05D8-43A1-90D0-124E2D371139}" destId="{67FFE978-6FBE-4424-80BE-B9E4B4DD0695}" srcOrd="1" destOrd="0" presId="urn:microsoft.com/office/officeart/2005/8/layout/hProcess4"/>
    <dgm:cxn modelId="{A63D53AC-541A-4D09-9620-8B1C8D7B91DE}" srcId="{0E9DE493-19D7-4EC9-97C9-5F26233F1106}" destId="{F6D27D1B-CDCB-481F-B8FA-AB31B2A119DE}" srcOrd="1" destOrd="0" parTransId="{8A7BF306-8E53-4B16-9E7E-A79AE3DF6BE2}" sibTransId="{7AEB6639-3258-49E8-8B1F-B4A9C61922BE}"/>
    <dgm:cxn modelId="{76DC570B-17BB-49D6-A161-198B1FA2B376}" srcId="{FB986F71-3126-4196-BD30-74AEDC39A1CA}" destId="{94FF1E83-0F7F-46F6-9FBA-322B9AC24600}" srcOrd="2" destOrd="0" parTransId="{F1E85F07-7FE6-4D13-8C50-85539B81CBF5}" sibTransId="{0009C9F9-2622-4DFD-BF2B-656045D021AF}"/>
    <dgm:cxn modelId="{4A931857-FFB7-4C2D-8456-6C5568CD66D0}" srcId="{DF031E24-2EFC-4254-9FC3-AD0F48424047}" destId="{5C8C705A-D448-4CB3-B727-77E9655126E4}" srcOrd="1" destOrd="0" parTransId="{DB886059-0C75-4EEA-9395-8BD21B7A493B}" sibTransId="{95390E8A-05B6-4314-B208-9C8C015EEFFC}"/>
    <dgm:cxn modelId="{2D5B3E3B-3EE5-4072-933E-27DF5400591C}" srcId="{FB986F71-3126-4196-BD30-74AEDC39A1CA}" destId="{AB2E8498-CC81-452F-A895-08F3845AA347}" srcOrd="0" destOrd="0" parTransId="{4C65E2C8-0CBB-4D8C-AD60-6B0105C62B84}" sibTransId="{9A1F3304-AA9E-4FBC-89BA-9095C80E47C9}"/>
    <dgm:cxn modelId="{53A53213-776D-4C39-A1DD-6FD1A8453D2D}" type="presOf" srcId="{5C8C705A-D448-4CB3-B727-77E9655126E4}" destId="{BC3A4156-CD6C-432F-94FC-1108645BCB85}" srcOrd="0" destOrd="1" presId="urn:microsoft.com/office/officeart/2005/8/layout/hProcess4"/>
    <dgm:cxn modelId="{CD948B5A-E446-47BF-99E3-26E321BC33C7}" type="presOf" srcId="{7672F8E4-769C-487D-B447-07DBF98B4175}" destId="{BFE859F2-A9E8-4F95-9161-8EC68F2D30C4}" srcOrd="1" destOrd="5" presId="urn:microsoft.com/office/officeart/2005/8/layout/hProcess4"/>
    <dgm:cxn modelId="{83206C7B-7BEB-4C86-BB59-7C73593FFEF6}" type="presOf" srcId="{DF031E24-2EFC-4254-9FC3-AD0F48424047}" destId="{0B45F44C-3CDB-49E9-A1F7-E4EDE74953D4}" srcOrd="0" destOrd="0" presId="urn:microsoft.com/office/officeart/2005/8/layout/hProcess4"/>
    <dgm:cxn modelId="{C25237A0-FB81-47A3-AB2E-F8CA1BC7B1E9}" srcId="{F6D27D1B-CDCB-481F-B8FA-AB31B2A119DE}" destId="{B0DE573B-05D8-43A1-90D0-124E2D371139}" srcOrd="0" destOrd="0" parTransId="{A9713433-3A8F-42D5-A2EF-A56DE26CAD52}" sibTransId="{D17AD1EB-78D5-4AC9-B43B-8F47F29059AB}"/>
    <dgm:cxn modelId="{66E3046E-C381-4121-BD48-034D62896DBD}" type="presOf" srcId="{8AB8A034-4972-4DA7-841B-E26013CFE8F3}" destId="{96015622-8A46-45CF-A72A-2856B699B374}" srcOrd="0" destOrd="4" presId="urn:microsoft.com/office/officeart/2005/8/layout/hProcess4"/>
    <dgm:cxn modelId="{E9192D8F-EB3D-4532-8477-D104929431A7}" type="presOf" srcId="{6A58536A-30B2-4040-B18F-9F5B955149E2}" destId="{BC3A4156-CD6C-432F-94FC-1108645BCB85}" srcOrd="0" destOrd="0" presId="urn:microsoft.com/office/officeart/2005/8/layout/hProcess4"/>
    <dgm:cxn modelId="{9CCB007F-6F0C-48DE-8A18-4EC41EFBA54F}" type="presOf" srcId="{42799E55-3350-42E9-8894-C68C7E66CCF7}" destId="{E83793B4-2C5C-4D90-82FA-E5EE4745664D}" srcOrd="0" destOrd="1" presId="urn:microsoft.com/office/officeart/2005/8/layout/hProcess4"/>
    <dgm:cxn modelId="{652F9683-4EF2-46E3-8A9A-E2C46B719A12}" type="presOf" srcId="{139A6EEE-E0AD-4449-BDBB-116765D2C71A}" destId="{96015622-8A46-45CF-A72A-2856B699B374}" srcOrd="0" destOrd="3" presId="urn:microsoft.com/office/officeart/2005/8/layout/hProcess4"/>
    <dgm:cxn modelId="{AFE1A227-D94B-48C8-A4A1-2D20DB5A49FA}" srcId="{DF031E24-2EFC-4254-9FC3-AD0F48424047}" destId="{6A58536A-30B2-4040-B18F-9F5B955149E2}" srcOrd="0" destOrd="0" parTransId="{20A3B3C3-CE1E-41CF-82C1-3429B8D93FCF}" sibTransId="{DDD5B007-E73A-4403-93B4-6072239B1C37}"/>
    <dgm:cxn modelId="{8604895A-A2DF-49C7-B3DF-DA7982F1E093}" type="presOf" srcId="{8BE9FD76-833C-4B93-BA9D-A59EDCB17329}" destId="{BFE859F2-A9E8-4F95-9161-8EC68F2D30C4}" srcOrd="1" destOrd="7" presId="urn:microsoft.com/office/officeart/2005/8/layout/hProcess4"/>
    <dgm:cxn modelId="{024DCF1A-76D6-4D3E-BF22-F5CCF21F7714}" srcId="{F6D27D1B-CDCB-481F-B8FA-AB31B2A119DE}" destId="{67C62A0A-2DE6-47ED-A9EA-3CD01C6736A4}" srcOrd="2" destOrd="0" parTransId="{5BCD971B-B6CE-4431-8409-5B24F0884B6B}" sibTransId="{36AA48FE-4CBA-4FA7-936D-7AB93F3BC6D4}"/>
    <dgm:cxn modelId="{0731A115-58A3-481B-8A1D-4C0F1D56F785}" type="presOf" srcId="{FB986F71-3126-4196-BD30-74AEDC39A1CA}" destId="{E18C6CF4-EDEB-4539-A36D-E0355B626199}" srcOrd="0" destOrd="0" presId="urn:microsoft.com/office/officeart/2005/8/layout/hProcess4"/>
    <dgm:cxn modelId="{61B6EE9A-D85C-4BCD-A49C-0182D0A1BD1B}" type="presOf" srcId="{67C62A0A-2DE6-47ED-A9EA-3CD01C6736A4}" destId="{67FFE978-6FBE-4424-80BE-B9E4B4DD0695}" srcOrd="1" destOrd="2" presId="urn:microsoft.com/office/officeart/2005/8/layout/hProcess4"/>
    <dgm:cxn modelId="{0DE04CA7-8D0A-42E1-B07A-0D64581626CA}" type="presOf" srcId="{7AEB6639-3258-49E8-8B1F-B4A9C61922BE}" destId="{DC2A0ADB-DCE3-4BF4-9952-0394865777AC}" srcOrd="0" destOrd="0" presId="urn:microsoft.com/office/officeart/2005/8/layout/hProcess4"/>
    <dgm:cxn modelId="{BD3D4194-0217-431B-8397-720A43B67F0E}" srcId="{FB986F71-3126-4196-BD30-74AEDC39A1CA}" destId="{4D372C2F-56ED-4EE8-BFA8-12C821F9193E}" srcOrd="6" destOrd="0" parTransId="{D6AA3E65-6808-421E-8A26-AF2AAF92FC0F}" sibTransId="{F1DE40FF-8B8C-4848-908C-795A0645139D}"/>
    <dgm:cxn modelId="{10D1F358-2D80-4B9F-AA02-2E61CC17D45E}" type="presOf" srcId="{5C8C705A-D448-4CB3-B727-77E9655126E4}" destId="{8E9691CC-6942-4242-9D53-A75E700BAF6A}" srcOrd="1" destOrd="1" presId="urn:microsoft.com/office/officeart/2005/8/layout/hProcess4"/>
    <dgm:cxn modelId="{C875BEE4-598B-4FE7-9AAC-474318887EB0}" type="presOf" srcId="{D0B150DF-3AA4-454C-8652-25880449C422}" destId="{6A63D16E-EEE6-4267-97EA-5AD7D2BC4E84}" srcOrd="0" destOrd="0" presId="urn:microsoft.com/office/officeart/2005/8/layout/hProcess4"/>
    <dgm:cxn modelId="{DB8FF8C6-32EC-485B-9F13-DB7143AE8F03}" type="presOf" srcId="{68838C34-4D02-49F8-ADD7-BFA90D87B7EA}" destId="{BC3A4156-CD6C-432F-94FC-1108645BCB85}" srcOrd="0" destOrd="2" presId="urn:microsoft.com/office/officeart/2005/8/layout/hProcess4"/>
    <dgm:cxn modelId="{DDDCF4EC-1C5C-4B1A-9DCC-669031A1BCE3}" type="presOf" srcId="{67C62A0A-2DE6-47ED-A9EA-3CD01C6736A4}" destId="{E83793B4-2C5C-4D90-82FA-E5EE4745664D}" srcOrd="0" destOrd="2" presId="urn:microsoft.com/office/officeart/2005/8/layout/hProcess4"/>
    <dgm:cxn modelId="{A3BB0C19-F69D-4EB8-9830-146E21FD24F6}" type="presOf" srcId="{94FF1E83-0F7F-46F6-9FBA-322B9AC24600}" destId="{96015622-8A46-45CF-A72A-2856B699B374}" srcOrd="0" destOrd="2" presId="urn:microsoft.com/office/officeart/2005/8/layout/hProcess4"/>
    <dgm:cxn modelId="{B917042E-A5AB-4909-9DD8-33F8CD2C4C0C}" srcId="{FB986F71-3126-4196-BD30-74AEDC39A1CA}" destId="{C410F287-D44C-4FC2-B46E-DC640B743F2C}" srcOrd="1" destOrd="0" parTransId="{197D80BD-9689-4F9D-AF23-46A028E3E8BD}" sibTransId="{2A077FC6-3B0E-4092-B297-7B821EE94EEF}"/>
    <dgm:cxn modelId="{539174A7-5E77-41A2-892D-CE295D5459DA}" type="presOf" srcId="{68838C34-4D02-49F8-ADD7-BFA90D87B7EA}" destId="{8E9691CC-6942-4242-9D53-A75E700BAF6A}" srcOrd="1" destOrd="2" presId="urn:microsoft.com/office/officeart/2005/8/layout/hProcess4"/>
    <dgm:cxn modelId="{D13C2F76-AE5B-44C9-9BDE-668009C2DF54}" type="presOf" srcId="{4D372C2F-56ED-4EE8-BFA8-12C821F9193E}" destId="{96015622-8A46-45CF-A72A-2856B699B374}" srcOrd="0" destOrd="6" presId="urn:microsoft.com/office/officeart/2005/8/layout/hProcess4"/>
    <dgm:cxn modelId="{B5DA880C-095E-41CD-8D8D-68059B373A6B}" srcId="{F6D27D1B-CDCB-481F-B8FA-AB31B2A119DE}" destId="{42799E55-3350-42E9-8894-C68C7E66CCF7}" srcOrd="1" destOrd="0" parTransId="{95E91EC9-BC5F-4529-90B4-34696DE47C3E}" sibTransId="{237396B7-5F55-4311-9469-EB45F9343330}"/>
    <dgm:cxn modelId="{E9730C94-0A42-4F8E-B45A-02CE25449719}" type="presOf" srcId="{AB2E8498-CC81-452F-A895-08F3845AA347}" destId="{BFE859F2-A9E8-4F95-9161-8EC68F2D30C4}" srcOrd="1" destOrd="0" presId="urn:microsoft.com/office/officeart/2005/8/layout/hProcess4"/>
    <dgm:cxn modelId="{7BE7AED0-385C-460E-A868-06962FF7BF4D}" type="presParOf" srcId="{3960CFF8-4383-4382-8D6D-F2A00F508E8D}" destId="{366CFF54-5C8F-47F9-BFD8-D9AF3EADDA3E}" srcOrd="0" destOrd="0" presId="urn:microsoft.com/office/officeart/2005/8/layout/hProcess4"/>
    <dgm:cxn modelId="{7C708C67-6B57-4F62-BFC8-44484A4BB8C4}" type="presParOf" srcId="{3960CFF8-4383-4382-8D6D-F2A00F508E8D}" destId="{13688FBD-4079-41FE-A6A2-B5B0F293E6BF}" srcOrd="1" destOrd="0" presId="urn:microsoft.com/office/officeart/2005/8/layout/hProcess4"/>
    <dgm:cxn modelId="{697CCE2B-9683-4DC0-A208-89C15D73093F}" type="presParOf" srcId="{3960CFF8-4383-4382-8D6D-F2A00F508E8D}" destId="{224851B6-C14D-49DE-883B-A13003DA4601}" srcOrd="2" destOrd="0" presId="urn:microsoft.com/office/officeart/2005/8/layout/hProcess4"/>
    <dgm:cxn modelId="{FB980B6C-7B77-4691-82C5-788FE8D96E48}" type="presParOf" srcId="{224851B6-C14D-49DE-883B-A13003DA4601}" destId="{1439717B-283C-48FF-AF62-1990F52B6512}" srcOrd="0" destOrd="0" presId="urn:microsoft.com/office/officeart/2005/8/layout/hProcess4"/>
    <dgm:cxn modelId="{77B1C0E7-D435-456C-A00F-39975DCDAA0B}" type="presParOf" srcId="{1439717B-283C-48FF-AF62-1990F52B6512}" destId="{BCCE6711-D1D8-4B2C-917E-41AB5A6114A8}" srcOrd="0" destOrd="0" presId="urn:microsoft.com/office/officeart/2005/8/layout/hProcess4"/>
    <dgm:cxn modelId="{983A13E1-DBFA-4048-8932-72A07B33F957}" type="presParOf" srcId="{1439717B-283C-48FF-AF62-1990F52B6512}" destId="{96015622-8A46-45CF-A72A-2856B699B374}" srcOrd="1" destOrd="0" presId="urn:microsoft.com/office/officeart/2005/8/layout/hProcess4"/>
    <dgm:cxn modelId="{9E4D9DC2-5878-4DF4-8197-C19BA06D0937}" type="presParOf" srcId="{1439717B-283C-48FF-AF62-1990F52B6512}" destId="{BFE859F2-A9E8-4F95-9161-8EC68F2D30C4}" srcOrd="2" destOrd="0" presId="urn:microsoft.com/office/officeart/2005/8/layout/hProcess4"/>
    <dgm:cxn modelId="{5175F6D1-9CB0-4593-BAC3-692D80EF050C}" type="presParOf" srcId="{1439717B-283C-48FF-AF62-1990F52B6512}" destId="{E18C6CF4-EDEB-4539-A36D-E0355B626199}" srcOrd="3" destOrd="0" presId="urn:microsoft.com/office/officeart/2005/8/layout/hProcess4"/>
    <dgm:cxn modelId="{43BDCF09-31AC-43B0-805E-DD1025F260DD}" type="presParOf" srcId="{1439717B-283C-48FF-AF62-1990F52B6512}" destId="{D9FCD5E9-9E94-4534-BAB4-3DB8EB44E7D0}" srcOrd="4" destOrd="0" presId="urn:microsoft.com/office/officeart/2005/8/layout/hProcess4"/>
    <dgm:cxn modelId="{6A5928FD-0A79-4F7E-879C-5F088F4602E9}" type="presParOf" srcId="{224851B6-C14D-49DE-883B-A13003DA4601}" destId="{6A63D16E-EEE6-4267-97EA-5AD7D2BC4E84}" srcOrd="1" destOrd="0" presId="urn:microsoft.com/office/officeart/2005/8/layout/hProcess4"/>
    <dgm:cxn modelId="{1C0B2966-A4D5-49CC-B7F2-A121C5C9817C}" type="presParOf" srcId="{224851B6-C14D-49DE-883B-A13003DA4601}" destId="{59BAED1E-A4FE-4FA3-8716-57917AF47F38}" srcOrd="2" destOrd="0" presId="urn:microsoft.com/office/officeart/2005/8/layout/hProcess4"/>
    <dgm:cxn modelId="{FE2DC098-A539-4BB8-8D74-C108718A6D23}" type="presParOf" srcId="{59BAED1E-A4FE-4FA3-8716-57917AF47F38}" destId="{5C833856-7FAF-4B27-932C-67C7D08339F2}" srcOrd="0" destOrd="0" presId="urn:microsoft.com/office/officeart/2005/8/layout/hProcess4"/>
    <dgm:cxn modelId="{16AAA183-E1A3-4ECF-997A-81333DC4EFCA}" type="presParOf" srcId="{59BAED1E-A4FE-4FA3-8716-57917AF47F38}" destId="{E83793B4-2C5C-4D90-82FA-E5EE4745664D}" srcOrd="1" destOrd="0" presId="urn:microsoft.com/office/officeart/2005/8/layout/hProcess4"/>
    <dgm:cxn modelId="{A310F834-0A95-4F4E-9CFF-8ED098D6F853}" type="presParOf" srcId="{59BAED1E-A4FE-4FA3-8716-57917AF47F38}" destId="{67FFE978-6FBE-4424-80BE-B9E4B4DD0695}" srcOrd="2" destOrd="0" presId="urn:microsoft.com/office/officeart/2005/8/layout/hProcess4"/>
    <dgm:cxn modelId="{FC3C9877-F1AB-4630-B09D-E2422D71C1B2}" type="presParOf" srcId="{59BAED1E-A4FE-4FA3-8716-57917AF47F38}" destId="{029D1FDE-4DD7-4FA5-8C70-0C747477B66C}" srcOrd="3" destOrd="0" presId="urn:microsoft.com/office/officeart/2005/8/layout/hProcess4"/>
    <dgm:cxn modelId="{0C23CC14-2827-4D42-B3F2-24A9658D4CA9}" type="presParOf" srcId="{59BAED1E-A4FE-4FA3-8716-57917AF47F38}" destId="{C2556EF6-41FF-46C6-8829-911BFA533FFE}" srcOrd="4" destOrd="0" presId="urn:microsoft.com/office/officeart/2005/8/layout/hProcess4"/>
    <dgm:cxn modelId="{03B78875-546F-4B9E-B138-1C0FF132346D}" type="presParOf" srcId="{224851B6-C14D-49DE-883B-A13003DA4601}" destId="{DC2A0ADB-DCE3-4BF4-9952-0394865777AC}" srcOrd="3" destOrd="0" presId="urn:microsoft.com/office/officeart/2005/8/layout/hProcess4"/>
    <dgm:cxn modelId="{23E0B6A1-6989-4AF8-8C17-8214986092F4}" type="presParOf" srcId="{224851B6-C14D-49DE-883B-A13003DA4601}" destId="{5B2697BE-E484-417A-AA93-A43DDEB9D817}" srcOrd="4" destOrd="0" presId="urn:microsoft.com/office/officeart/2005/8/layout/hProcess4"/>
    <dgm:cxn modelId="{7890C831-2CCA-4E7A-9244-C6126F150BF5}" type="presParOf" srcId="{5B2697BE-E484-417A-AA93-A43DDEB9D817}" destId="{BE7DD22B-C1B1-428C-86C3-7F9E1FFB5FE8}" srcOrd="0" destOrd="0" presId="urn:microsoft.com/office/officeart/2005/8/layout/hProcess4"/>
    <dgm:cxn modelId="{0C78661C-8A23-4009-919F-8CF769820E13}" type="presParOf" srcId="{5B2697BE-E484-417A-AA93-A43DDEB9D817}" destId="{BC3A4156-CD6C-432F-94FC-1108645BCB85}" srcOrd="1" destOrd="0" presId="urn:microsoft.com/office/officeart/2005/8/layout/hProcess4"/>
    <dgm:cxn modelId="{84CF3E5C-0FD6-4849-9501-47F4C7E5ACE1}" type="presParOf" srcId="{5B2697BE-E484-417A-AA93-A43DDEB9D817}" destId="{8E9691CC-6942-4242-9D53-A75E700BAF6A}" srcOrd="2" destOrd="0" presId="urn:microsoft.com/office/officeart/2005/8/layout/hProcess4"/>
    <dgm:cxn modelId="{30E0176D-718B-4A17-A7C3-FC17315EC5A2}" type="presParOf" srcId="{5B2697BE-E484-417A-AA93-A43DDEB9D817}" destId="{0B45F44C-3CDB-49E9-A1F7-E4EDE74953D4}" srcOrd="3" destOrd="0" presId="urn:microsoft.com/office/officeart/2005/8/layout/hProcess4"/>
    <dgm:cxn modelId="{2EA01A0A-E8EE-45FB-988F-758DF6B159A5}" type="presParOf" srcId="{5B2697BE-E484-417A-AA93-A43DDEB9D817}" destId="{972935DA-E373-4717-A86F-D0BEE1EC6A96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56C629-559F-43E2-B96A-2C33A2B4505F}" type="datetime1">
              <a:rPr lang="hu-HU" smtClean="0"/>
              <a:pPr rtl="0"/>
              <a:t>2017. 11. 29.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9F912AB-2776-42F2-A957-313FC7EFEDB9}" type="slidenum">
              <a:rPr lang="hu-HU" smtClean="0"/>
              <a:pPr rtl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93206574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3F2C1FE-EAF3-4647-8BD4-463BD11C5464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3199CD-3E1B-4AE6-990F-76F925F5EA9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42765798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F93199CD-3E1B-4AE6-990F-76F925F5EA9F}" type="slidenum">
              <a:rPr lang="hu-HU" smtClean="0"/>
              <a:pPr rtl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622955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hu-HU" smtClean="0"/>
              <a:pPr rtl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188447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hu-HU" smtClean="0"/>
              <a:pPr rtl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685454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3199CD-3E1B-4AE6-990F-76F925F5EA9F}" type="slidenum">
              <a:rPr lang="hu-HU" noProof="0" smtClean="0"/>
              <a:pPr rtl="0"/>
              <a:t>15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118975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 bwMode="ltGray"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65214" y="1828800"/>
            <a:ext cx="9067798" cy="2895600"/>
          </a:xfrm>
        </p:spPr>
        <p:txBody>
          <a:bodyPr rtlCol="0" anchor="b">
            <a:normAutofit/>
          </a:bodyPr>
          <a:lstStyle>
            <a:lvl1pPr rtl="0">
              <a:lnSpc>
                <a:spcPct val="80000"/>
              </a:lnSpc>
              <a:defRPr sz="6600" b="1" cap="none" spc="-90" baseline="0">
                <a:ln w="9525">
                  <a:noFill/>
                  <a:prstDash val="solid"/>
                </a:ln>
                <a:solidFill>
                  <a:schemeClr val="tx1"/>
                </a:solidFill>
                <a:effectLst/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65212" y="4800600"/>
            <a:ext cx="9067799" cy="12192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hu-HU" noProof="0" smtClean="0"/>
              <a:t>Alcím mintájának szerkesztése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B4836864-CD42-44DC-BAEF-3A4D2AB28CF5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sz="1100"/>
            </a:lvl1pPr>
          </a:lstStyle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1467807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EEEE8D-4E70-4100-9A51-82E684D51990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34139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142412" y="381001"/>
            <a:ext cx="1524001" cy="56388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522412" y="381001"/>
            <a:ext cx="7391399" cy="5638800"/>
          </a:xfrm>
        </p:spPr>
        <p:txBody>
          <a:bodyPr vert="eaVert" rtlCol="0"/>
          <a:lstStyle/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6E3EB54-B765-4214-830D-C5C0097A6060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68930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BAEBD2-A0C6-41BB-98D3-AF9CEB1F71AF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2938807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9614" y="2514600"/>
            <a:ext cx="8692399" cy="2819400"/>
          </a:xfrm>
        </p:spPr>
        <p:txBody>
          <a:bodyPr rtlCol="0" anchor="b">
            <a:normAutofit/>
          </a:bodyPr>
          <a:lstStyle>
            <a:lvl1pPr algn="l" rtl="0">
              <a:lnSpc>
                <a:spcPct val="80000"/>
              </a:lnSpc>
              <a:defRPr sz="4800" b="0" cap="none" baseline="0">
                <a:effectLst/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5213" y="5410200"/>
            <a:ext cx="8687333" cy="609601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041D4CF-F622-4AB7-AFDE-4544BBC5BF22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1699672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 rtlCol="0"/>
          <a:lstStyle/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504781" y="1905001"/>
            <a:ext cx="4419599" cy="4114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29183" y="1905001"/>
            <a:ext cx="4419600" cy="41148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B7FB5E-270E-4A18-A78C-D93A0DDAE892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346189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371600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1" y="1905000"/>
            <a:ext cx="4416552" cy="762000"/>
          </a:xfrm>
        </p:spPr>
        <p:txBody>
          <a:bodyPr rtlCol="0" anchor="ctr">
            <a:noAutofit/>
          </a:bodyPr>
          <a:lstStyle>
            <a:lvl1pPr marL="0" indent="0" rtl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522411" y="2743201"/>
            <a:ext cx="4416552" cy="3276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49861" y="1905000"/>
            <a:ext cx="4416552" cy="762000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49861" y="2743201"/>
            <a:ext cx="4416552" cy="3276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68B49E-B044-4977-8C93-8C3243C0A063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1811993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18E3DF-48B2-428A-8916-09B86B6E9AC9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1054585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EA4FF19-E015-4F7D-914A-278BEEAE6C2E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30849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Autofit/>
          </a:bodyPr>
          <a:lstStyle>
            <a:lvl1pPr algn="l" rtl="0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951414" y="685800"/>
            <a:ext cx="6400800" cy="5334000"/>
          </a:xfrm>
        </p:spPr>
        <p:txBody>
          <a:bodyPr rtlCol="0">
            <a:normAutofit/>
          </a:bodyPr>
          <a:lstStyle>
            <a:lvl1pPr rtl="0"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  <a:p>
            <a:pPr lvl="1" rtl="0"/>
            <a:r>
              <a:rPr lang="hu-HU" noProof="0" smtClean="0"/>
              <a:t>Második szint</a:t>
            </a:r>
          </a:p>
          <a:p>
            <a:pPr lvl="2" rtl="0"/>
            <a:r>
              <a:rPr lang="hu-HU" noProof="0" smtClean="0"/>
              <a:t>Harmadik szint</a:t>
            </a:r>
          </a:p>
          <a:p>
            <a:pPr lvl="3" rtl="0"/>
            <a:r>
              <a:rPr lang="hu-HU" noProof="0" smtClean="0"/>
              <a:t>Negyedik szint</a:t>
            </a:r>
          </a:p>
          <a:p>
            <a:pPr lvl="4" rtl="0"/>
            <a:r>
              <a:rPr lang="hu-HU" noProof="0" smtClean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 rtl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A967E8C-FE5B-430B-A7C1-F65DEA6543A1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465569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55604" y="1905000"/>
            <a:ext cx="3596607" cy="2667000"/>
          </a:xfrm>
        </p:spPr>
        <p:txBody>
          <a:bodyPr rtlCol="0" anchor="b">
            <a:normAutofit/>
          </a:bodyPr>
          <a:lstStyle>
            <a:lvl1pPr algn="l" rtl="0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 smtClean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4951414" y="685800"/>
            <a:ext cx="6400799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 smtClean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65213" y="4648200"/>
            <a:ext cx="3581399" cy="1371600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 smtClean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20FB4B-F19B-4019-9396-714ECCE403D9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8511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1">
          <a:blip r:embed="rId1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13716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 smtClean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522413" y="1904999"/>
            <a:ext cx="9134391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 smtClean="0"/>
              <a:t>Mintaszöveg szerkesztése</a:t>
            </a:r>
          </a:p>
          <a:p>
            <a:pPr lvl="1" rtl="0"/>
            <a:r>
              <a:rPr lang="hu-HU" noProof="0" dirty="0" smtClean="0"/>
              <a:t>Második szint</a:t>
            </a:r>
          </a:p>
          <a:p>
            <a:pPr lvl="2" rtl="0"/>
            <a:r>
              <a:rPr lang="hu-HU" noProof="0" dirty="0" smtClean="0"/>
              <a:t>Harmadik szint</a:t>
            </a:r>
          </a:p>
          <a:p>
            <a:pPr lvl="3" rtl="0"/>
            <a:r>
              <a:rPr lang="hu-HU" noProof="0" dirty="0" smtClean="0"/>
              <a:t>Negyedik szint</a:t>
            </a:r>
          </a:p>
          <a:p>
            <a:pPr lvl="4" rtl="0"/>
            <a:r>
              <a:rPr lang="hu-HU" noProof="0" dirty="0" smtClean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522413" y="6400800"/>
            <a:ext cx="655319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hu-HU" noProof="0" dirty="0" smtClean="0"/>
              <a:t>Élőláb beszúrása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226422" y="6400800"/>
            <a:ext cx="144938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107B19-A9C8-426D-AFEB-99FB5DBF5D61}" type="datetime1">
              <a:rPr lang="hu-HU" noProof="0" smtClean="0"/>
              <a:pPr rtl="0"/>
              <a:t>2017. 11. 29.</a:t>
            </a:fld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828211" y="6400800"/>
            <a:ext cx="838201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A013F82-EE5E-44EE-A61D-E31C6657F26F}" type="slidenum">
              <a:rPr lang="hu-HU" noProof="0" smtClean="0"/>
              <a:pPr rtl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xmlns="" val="24453442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none" spc="0" baseline="0">
          <a:ln w="9525">
            <a:noFill/>
            <a:prstDash val="solid"/>
          </a:ln>
          <a:solidFill>
            <a:schemeClr val="accent5"/>
          </a:solidFill>
          <a:effectLst/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J4TffY6lY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hyperlink" Target="http://konyvkihivas.h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wCIUcTAE00&amp;t=121s" TargetMode="External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hyperlink" Target="https://www.youtube.com/watch?v=JB2wx7liZNo&amp;t=69s" TargetMode="Externa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dqEuVBAFvs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wCIF5BHlzY" TargetMode="External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hyperlink" Target="https://www.youtube.com/watch?v=7zYaF6Xi2sM&amp;t=250s" TargetMode="External"/><Relationship Id="rId17" Type="http://schemas.openxmlformats.org/officeDocument/2006/relationships/image" Target="../media/image34.png"/><Relationship Id="rId2" Type="http://schemas.openxmlformats.org/officeDocument/2006/relationships/hyperlink" Target="https://www.hirado.hu/2017/05/29/mesterseges-intelligencia-es-a-robotok-magyarorszagon/" TargetMode="External"/><Relationship Id="rId16" Type="http://schemas.openxmlformats.org/officeDocument/2006/relationships/hyperlink" Target="https://www.youtube.com/watch?v=KBg4sPU96A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NAPrXv0FPdI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www.youtube.com/watch?v=8wJJLlTq7ts" TargetMode="External"/><Relationship Id="rId15" Type="http://schemas.openxmlformats.org/officeDocument/2006/relationships/image" Target="../media/image33.png"/><Relationship Id="rId10" Type="http://schemas.openxmlformats.org/officeDocument/2006/relationships/hyperlink" Target="https://www.youtube.com/watch?v=BzL8MHbBtiY" TargetMode="External"/><Relationship Id="rId4" Type="http://schemas.openxmlformats.org/officeDocument/2006/relationships/hyperlink" Target="https://www.youtube.com/watch?v=lfiJ-aic95w" TargetMode="External"/><Relationship Id="rId9" Type="http://schemas.openxmlformats.org/officeDocument/2006/relationships/image" Target="../media/image30.png"/><Relationship Id="rId14" Type="http://schemas.openxmlformats.org/officeDocument/2006/relationships/hyperlink" Target="https://www.szekesfehervar.hu/digitalis-elmenykozpont-a-jovoert-bemutattak-az-alba-innovart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hyperlink" Target="https://www.youtube.com/watch?v=3JOXsQ0SpZ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9MDKPC9yeM&amp;t=1s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Gy5pt6DhBiQ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youtube.com/watch?v=hJ4TffY6lY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_KR0qtZwQ0&amp;t=85s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81844" y="1196752"/>
            <a:ext cx="9577064" cy="1888232"/>
          </a:xfrm>
        </p:spPr>
        <p:txBody>
          <a:bodyPr rtlCol="0"/>
          <a:lstStyle/>
          <a:p>
            <a:pPr algn="ctr" rtl="0"/>
            <a:r>
              <a:rPr lang="hu-HU" dirty="0" smtClean="0">
                <a:hlinkClick r:id="rId3"/>
              </a:rPr>
              <a:t>KATTINTASZ, VAGY PATTINTASZ?!</a:t>
            </a:r>
            <a:endParaRPr lang="hu-HU" dirty="0"/>
          </a:p>
        </p:txBody>
      </p:sp>
      <p:sp>
        <p:nvSpPr>
          <p:cNvPr id="4" name="Alcím 3"/>
          <p:cNvSpPr>
            <a:spLocks noGrp="1"/>
          </p:cNvSpPr>
          <p:nvPr>
            <p:ph type="subTitle" idx="1"/>
          </p:nvPr>
        </p:nvSpPr>
        <p:spPr>
          <a:xfrm>
            <a:off x="58874" y="3120562"/>
            <a:ext cx="11423004" cy="28803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hu-HU" dirty="0" smtClean="0"/>
              <a:t>      </a:t>
            </a:r>
            <a:r>
              <a:rPr lang="hu-HU" sz="3300" dirty="0" smtClean="0"/>
              <a:t>AZ </a:t>
            </a:r>
            <a:r>
              <a:rPr lang="hu-HU" sz="3300" dirty="0" smtClean="0">
                <a:solidFill>
                  <a:srgbClr val="FF0000"/>
                </a:solidFill>
              </a:rPr>
              <a:t>Y</a:t>
            </a:r>
            <a:r>
              <a:rPr lang="hu-HU" sz="3300" dirty="0" smtClean="0"/>
              <a:t> ÉS </a:t>
            </a:r>
            <a:r>
              <a:rPr lang="hu-HU" sz="3300" dirty="0" smtClean="0">
                <a:solidFill>
                  <a:srgbClr val="FFFF00"/>
                </a:solidFill>
              </a:rPr>
              <a:t>Z</a:t>
            </a:r>
            <a:r>
              <a:rPr lang="hu-HU" sz="3300" dirty="0" smtClean="0"/>
              <a:t> GENERÁCIÓ A DIGITÁLIS SZOLGÁLTATÁSOK TÜKRÉBEN</a:t>
            </a:r>
          </a:p>
          <a:p>
            <a:pPr algn="ctr"/>
            <a:endParaRPr lang="hu-HU" sz="3300" dirty="0" smtClean="0"/>
          </a:p>
          <a:p>
            <a:pPr algn="ctr"/>
            <a:r>
              <a:rPr lang="hu-HU" sz="3300" dirty="0" smtClean="0"/>
              <a:t>ÖTLETEK KÖNYVTÁRI KÖRNYEZETBEN</a:t>
            </a:r>
          </a:p>
          <a:p>
            <a:pPr algn="ctr"/>
            <a:endParaRPr lang="hu-HU" sz="2300" dirty="0" smtClean="0">
              <a:solidFill>
                <a:srgbClr val="002060"/>
              </a:solidFill>
            </a:endParaRPr>
          </a:p>
          <a:p>
            <a:pPr algn="ctr"/>
            <a:r>
              <a:rPr lang="hu-HU" sz="2300" dirty="0" smtClean="0">
                <a:solidFill>
                  <a:schemeClr val="tx1"/>
                </a:solidFill>
              </a:rPr>
              <a:t>Készítette:Tóth Renáta</a:t>
            </a:r>
          </a:p>
          <a:p>
            <a:pPr algn="ctr"/>
            <a:r>
              <a:rPr lang="hu-HU" sz="2300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hu-HU" sz="1500" dirty="0" smtClean="0">
                <a:solidFill>
                  <a:schemeClr val="tx1"/>
                </a:solidFill>
              </a:rPr>
              <a:t>olvasószolgálati csoportvezető </a:t>
            </a:r>
          </a:p>
          <a:p>
            <a:pPr algn="ctr"/>
            <a:r>
              <a:rPr lang="hu-HU" sz="1500" dirty="0" smtClean="0">
                <a:solidFill>
                  <a:schemeClr val="tx1"/>
                </a:solidFill>
              </a:rPr>
              <a:t>(DFMVK)2017.november 27.</a:t>
            </a:r>
            <a:endParaRPr lang="hu-HU" sz="1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489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26122" y="1916832"/>
            <a:ext cx="8064896" cy="4532003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7788" y="620688"/>
            <a:ext cx="11521280" cy="1152128"/>
          </a:xfrm>
        </p:spPr>
        <p:txBody>
          <a:bodyPr>
            <a:normAutofit fontScale="90000"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A digitális kultúra jellemzői</a:t>
            </a:r>
            <a:br>
              <a:rPr lang="hu-HU" sz="4400" dirty="0" smtClean="0">
                <a:solidFill>
                  <a:schemeClr val="tx1"/>
                </a:solidFill>
              </a:rPr>
            </a:br>
            <a:r>
              <a:rPr lang="hu-HU" sz="2200" dirty="0" smtClean="0">
                <a:solidFill>
                  <a:schemeClr val="tx1"/>
                </a:solidFill>
              </a:rPr>
              <a:t>„A számítógép-használat már nem a számítógépről szól, hanem az életről”</a:t>
            </a:r>
            <a:br>
              <a:rPr lang="hu-HU" sz="22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Nicolas </a:t>
            </a:r>
            <a:r>
              <a:rPr lang="hu-HU" sz="1800" dirty="0" err="1" smtClean="0">
                <a:solidFill>
                  <a:schemeClr val="tx1"/>
                </a:solidFill>
              </a:rPr>
              <a:t>Negroponte-</a:t>
            </a:r>
            <a:r>
              <a:rPr lang="hu-HU" sz="1800" dirty="0" smtClean="0">
                <a:solidFill>
                  <a:schemeClr val="tx1"/>
                </a:solidFill>
              </a:rPr>
              <a:t> Digitális lét (Being Digital)</a:t>
            </a:r>
            <a:endParaRPr lang="hu-HU" sz="1800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2205980" y="5877272"/>
            <a:ext cx="2664296" cy="43204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Rab Árpád, jövőkutató-antropológus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06898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549796" y="620688"/>
            <a:ext cx="10153128" cy="1371600"/>
          </a:xfrm>
        </p:spPr>
        <p:txBody>
          <a:bodyPr rtlCol="0">
            <a:normAutofit fontScale="90000"/>
          </a:bodyPr>
          <a:lstStyle/>
          <a:p>
            <a:r>
              <a:rPr lang="hu-HU" sz="4900" dirty="0" smtClean="0">
                <a:solidFill>
                  <a:schemeClr val="tx1"/>
                </a:solidFill>
              </a:rPr>
              <a:t>Generációváltás-digitális korszakok</a:t>
            </a:r>
            <a:r>
              <a:rPr lang="hu-HU" sz="4900" dirty="0">
                <a:solidFill>
                  <a:schemeClr val="tx1"/>
                </a:solidFill>
              </a:rPr>
              <a:t/>
            </a:r>
            <a:br>
              <a:rPr lang="hu-HU" sz="4900" dirty="0">
                <a:solidFill>
                  <a:schemeClr val="tx1"/>
                </a:solidFill>
              </a:rPr>
            </a:br>
            <a:r>
              <a:rPr lang="hu-HU" dirty="0" smtClean="0">
                <a:solidFill>
                  <a:srgbClr val="92D050"/>
                </a:solidFill>
              </a:rPr>
              <a:t>„</a:t>
            </a:r>
            <a:r>
              <a:rPr lang="hu-HU" sz="1800" dirty="0" smtClean="0">
                <a:solidFill>
                  <a:srgbClr val="92D050"/>
                </a:solidFill>
              </a:rPr>
              <a:t>Az </a:t>
            </a:r>
            <a:r>
              <a:rPr lang="hu-HU" sz="1800" dirty="0">
                <a:solidFill>
                  <a:srgbClr val="92D050"/>
                </a:solidFill>
              </a:rPr>
              <a:t>e-könyvnek köszönhetően mindig nálad lehet a teljes könyvtárad. Mégis milyen jó, ha igazi könyvek is vannak otthon, nem igaz? </a:t>
            </a:r>
            <a:r>
              <a:rPr lang="hu-HU" sz="1800" dirty="0" smtClean="0">
                <a:solidFill>
                  <a:srgbClr val="92D050"/>
                </a:solidFill>
              </a:rPr>
              <a:t>„</a:t>
            </a:r>
            <a:r>
              <a:rPr lang="hu-HU" sz="1800" dirty="0" err="1" smtClean="0">
                <a:solidFill>
                  <a:srgbClr val="92D050"/>
                </a:solidFill>
              </a:rPr>
              <a:t>Pepper</a:t>
            </a:r>
            <a:r>
              <a:rPr lang="hu-HU" sz="1800" dirty="0" smtClean="0">
                <a:solidFill>
                  <a:srgbClr val="92D050"/>
                </a:solidFill>
              </a:rPr>
              <a:t>, a </a:t>
            </a:r>
            <a:r>
              <a:rPr lang="hu-HU" sz="1800" dirty="0" err="1" smtClean="0">
                <a:solidFill>
                  <a:srgbClr val="92D050"/>
                </a:solidFill>
              </a:rPr>
              <a:t>Softbank</a:t>
            </a:r>
            <a:r>
              <a:rPr lang="hu-HU" sz="1800" dirty="0" smtClean="0">
                <a:solidFill>
                  <a:srgbClr val="92D050"/>
                </a:solidFill>
              </a:rPr>
              <a:t> robot fejlesztése</a:t>
            </a:r>
            <a:r>
              <a:rPr lang="hu-HU" sz="1800" dirty="0"/>
              <a:t/>
            </a:r>
            <a:br>
              <a:rPr lang="hu-HU" sz="1800" dirty="0"/>
            </a:br>
            <a:endParaRPr lang="hu-HU" sz="1800" dirty="0"/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405780" y="1874154"/>
            <a:ext cx="8640960" cy="4435166"/>
          </a:xfrm>
        </p:spPr>
        <p:txBody>
          <a:bodyPr rtlCol="0">
            <a:normAutofit fontScale="70000" lnSpcReduction="20000"/>
          </a:bodyPr>
          <a:lstStyle/>
          <a:p>
            <a:r>
              <a:rPr lang="hu-HU" dirty="0"/>
              <a:t>Felhasználói attitűd (humán oldal nem tud olyan gyorsan változni, mint a technológia </a:t>
            </a:r>
            <a:r>
              <a:rPr lang="hu-HU" dirty="0" smtClean="0"/>
              <a:t>eszköz generációk</a:t>
            </a:r>
            <a:r>
              <a:rPr lang="hu-HU" dirty="0"/>
              <a:t>. Ezek gyorsabban jönnek, a humán generáció ezzel nem tud lépést tartani</a:t>
            </a:r>
            <a:r>
              <a:rPr lang="hu-HU" dirty="0" smtClean="0"/>
              <a:t>. Az információátadás játékszabályai megváltoztak. Felgyorsult  a technológiai </a:t>
            </a:r>
            <a:r>
              <a:rPr lang="hu-HU" dirty="0" err="1" smtClean="0"/>
              <a:t>informáciáramlás</a:t>
            </a:r>
            <a:r>
              <a:rPr lang="hu-HU" dirty="0" smtClean="0"/>
              <a:t>.</a:t>
            </a:r>
          </a:p>
          <a:p>
            <a:r>
              <a:rPr lang="hu-HU" dirty="0" smtClean="0"/>
              <a:t>Információ habzsolókká váltunk. Mobil hozzáférés elengedhetetlen lett. (</a:t>
            </a:r>
            <a:r>
              <a:rPr lang="hu-HU" dirty="0" err="1"/>
              <a:t>J</a:t>
            </a:r>
            <a:r>
              <a:rPr lang="hu-HU" dirty="0" err="1" smtClean="0"/>
              <a:t>unk</a:t>
            </a:r>
            <a:r>
              <a:rPr lang="hu-HU" dirty="0" smtClean="0"/>
              <a:t> információ)</a:t>
            </a:r>
          </a:p>
          <a:p>
            <a:r>
              <a:rPr lang="hu-HU" dirty="0" smtClean="0"/>
              <a:t>Az információ nem egyenlő a tudással!!!!!!!!(Árpád ház kihalása)</a:t>
            </a:r>
            <a:endParaRPr lang="hu-HU" dirty="0"/>
          </a:p>
          <a:p>
            <a:r>
              <a:rPr lang="hu-HU" dirty="0" smtClean="0"/>
              <a:t>Információk mentén újra kell programozni </a:t>
            </a:r>
            <a:r>
              <a:rPr lang="hu-HU" dirty="0" err="1" smtClean="0"/>
              <a:t>magunkat-kultursokk</a:t>
            </a:r>
            <a:endParaRPr lang="hu-HU" dirty="0" smtClean="0"/>
          </a:p>
          <a:p>
            <a:r>
              <a:rPr lang="hu-HU" b="1" dirty="0" smtClean="0">
                <a:solidFill>
                  <a:srgbClr val="FF0000"/>
                </a:solidFill>
              </a:rPr>
              <a:t>Y</a:t>
            </a:r>
            <a:r>
              <a:rPr lang="hu-HU" dirty="0" smtClean="0"/>
              <a:t> generáció(1980-1994)információs </a:t>
            </a:r>
            <a:r>
              <a:rPr lang="hu-HU" dirty="0" err="1" smtClean="0"/>
              <a:t>társ.szülöttei</a:t>
            </a:r>
            <a:r>
              <a:rPr lang="hu-HU" dirty="0" smtClean="0"/>
              <a:t>,ezredfordulós generáció, nem élhetnek a technológia nélkül,hősök</a:t>
            </a:r>
          </a:p>
          <a:p>
            <a:r>
              <a:rPr lang="hu-HU" b="1" dirty="0" smtClean="0">
                <a:solidFill>
                  <a:srgbClr val="FFFF00"/>
                </a:solidFill>
              </a:rPr>
              <a:t>Z</a:t>
            </a:r>
            <a:r>
              <a:rPr lang="hu-HU" dirty="0" smtClean="0"/>
              <a:t> generáció(1995-2009) digitális bennszülöttek,másként működnek, állandóan online vannak, </a:t>
            </a:r>
            <a:r>
              <a:rPr lang="hu-HU" dirty="0" err="1" smtClean="0"/>
              <a:t>multitasking</a:t>
            </a:r>
            <a:r>
              <a:rPr lang="hu-HU" dirty="0" smtClean="0"/>
              <a:t>, </a:t>
            </a:r>
            <a:r>
              <a:rPr lang="hu-HU" dirty="0" err="1" smtClean="0"/>
              <a:t>szkennelő</a:t>
            </a:r>
            <a:r>
              <a:rPr lang="hu-HU" dirty="0" smtClean="0"/>
              <a:t> </a:t>
            </a:r>
            <a:r>
              <a:rPr lang="hu-HU" dirty="0" err="1" smtClean="0"/>
              <a:t>olvasásmód-szkimming</a:t>
            </a:r>
            <a:r>
              <a:rPr lang="hu-HU" dirty="0" smtClean="0"/>
              <a:t> olvasás, művészek</a:t>
            </a:r>
          </a:p>
          <a:p>
            <a:r>
              <a:rPr lang="hu-HU" b="1" dirty="0">
                <a:solidFill>
                  <a:srgbClr val="E6591A"/>
                </a:solidFill>
              </a:rPr>
              <a:t>a</a:t>
            </a:r>
            <a:r>
              <a:rPr lang="hu-HU" b="1" dirty="0" smtClean="0">
                <a:solidFill>
                  <a:srgbClr val="E6591A"/>
                </a:solidFill>
              </a:rPr>
              <a:t>lfák</a:t>
            </a:r>
            <a:r>
              <a:rPr lang="hu-HU" dirty="0" smtClean="0"/>
              <a:t> (2010-)csendes generáció, megállíthatatlan technikai fejlődés részesei, ügyes, de magányos, a leghosszabb ideig élnek</a:t>
            </a:r>
            <a:endParaRPr lang="hu-HU" dirty="0"/>
          </a:p>
          <a:p>
            <a:pPr lvl="0" rtl="0"/>
            <a:endParaRPr lang="hu-HU" dirty="0" smtClean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7165">
            <a:off x="9278764" y="1677197"/>
            <a:ext cx="2623524" cy="313711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92940">
            <a:off x="9196997" y="5171397"/>
            <a:ext cx="1826685" cy="136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4694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5780" y="381000"/>
            <a:ext cx="10801199" cy="887760"/>
          </a:xfrm>
        </p:spPr>
        <p:txBody>
          <a:bodyPr>
            <a:normAutofit/>
          </a:bodyPr>
          <a:lstStyle/>
          <a:p>
            <a:r>
              <a:rPr lang="hu-HU" dirty="0" smtClean="0"/>
              <a:t>                </a:t>
            </a:r>
            <a:r>
              <a:rPr lang="hu-HU" sz="4800" dirty="0" smtClean="0">
                <a:solidFill>
                  <a:srgbClr val="FF0000"/>
                </a:solidFill>
              </a:rPr>
              <a:t>Y</a:t>
            </a:r>
            <a:r>
              <a:rPr lang="hu-HU" sz="4800" dirty="0" smtClean="0">
                <a:solidFill>
                  <a:schemeClr val="tx1"/>
                </a:solidFill>
              </a:rPr>
              <a:t>-</a:t>
            </a:r>
            <a:r>
              <a:rPr lang="hu-HU" sz="4800" dirty="0" smtClean="0">
                <a:solidFill>
                  <a:srgbClr val="FFFF00"/>
                </a:solidFill>
              </a:rPr>
              <a:t>Z</a:t>
            </a:r>
            <a:r>
              <a:rPr lang="hu-HU" sz="4800" dirty="0" smtClean="0">
                <a:solidFill>
                  <a:schemeClr val="tx1"/>
                </a:solidFill>
              </a:rPr>
              <a:t> szolgáltatások</a:t>
            </a:r>
            <a:endParaRPr lang="hu-HU" sz="4800" dirty="0">
              <a:solidFill>
                <a:schemeClr val="tx1"/>
              </a:solidFill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261764" y="1196752"/>
            <a:ext cx="4248473" cy="5184576"/>
          </a:xfrm>
        </p:spPr>
        <p:txBody>
          <a:bodyPr>
            <a:normAutofit fontScale="55000" lnSpcReduction="20000"/>
          </a:bodyPr>
          <a:lstStyle/>
          <a:p>
            <a:r>
              <a:rPr lang="hu-HU" sz="3200" dirty="0" smtClean="0"/>
              <a:t>Önkölcsönzés</a:t>
            </a:r>
          </a:p>
          <a:p>
            <a:r>
              <a:rPr lang="hu-HU" sz="3200" dirty="0" smtClean="0"/>
              <a:t>Könyvajánlók</a:t>
            </a:r>
          </a:p>
          <a:p>
            <a:r>
              <a:rPr lang="hu-HU" sz="3200" dirty="0"/>
              <a:t>QR </a:t>
            </a:r>
            <a:r>
              <a:rPr lang="hu-HU" sz="3200" dirty="0" smtClean="0"/>
              <a:t>kód-információközlés</a:t>
            </a:r>
          </a:p>
          <a:p>
            <a:r>
              <a:rPr lang="hu-HU" sz="3200" dirty="0" smtClean="0"/>
              <a:t>Online vetélkedő</a:t>
            </a:r>
          </a:p>
          <a:p>
            <a:r>
              <a:rPr lang="hu-HU" sz="3200" dirty="0" smtClean="0"/>
              <a:t>Könyvborítós </a:t>
            </a:r>
            <a:r>
              <a:rPr lang="hu-HU" sz="3200" dirty="0" err="1" smtClean="0"/>
              <a:t>fotózkodás</a:t>
            </a:r>
            <a:endParaRPr lang="hu-HU" sz="3200" dirty="0"/>
          </a:p>
          <a:p>
            <a:r>
              <a:rPr lang="hu-HU" sz="3200" dirty="0" err="1" smtClean="0"/>
              <a:t>Booktalk</a:t>
            </a:r>
            <a:r>
              <a:rPr lang="hu-HU" sz="3200" dirty="0" smtClean="0"/>
              <a:t>, </a:t>
            </a:r>
            <a:r>
              <a:rPr lang="hu-HU" sz="3200" dirty="0" err="1" smtClean="0"/>
              <a:t>bookhaul</a:t>
            </a:r>
            <a:r>
              <a:rPr lang="hu-HU" sz="3200" dirty="0" smtClean="0"/>
              <a:t>, </a:t>
            </a:r>
            <a:r>
              <a:rPr lang="hu-HU" sz="3200" dirty="0" err="1" smtClean="0"/>
              <a:t>booktuber</a:t>
            </a:r>
            <a:endParaRPr lang="hu-HU" sz="3200" dirty="0" smtClean="0"/>
          </a:p>
          <a:p>
            <a:r>
              <a:rPr lang="hu-HU" sz="3200" dirty="0" err="1" smtClean="0"/>
              <a:t>Gamerek</a:t>
            </a:r>
            <a:r>
              <a:rPr lang="hu-HU" sz="3200" dirty="0"/>
              <a:t>, </a:t>
            </a:r>
            <a:r>
              <a:rPr lang="hu-HU" sz="3200" dirty="0" err="1"/>
              <a:t>bloggerek</a:t>
            </a:r>
            <a:r>
              <a:rPr lang="hu-HU" sz="3200" dirty="0"/>
              <a:t>, </a:t>
            </a:r>
            <a:r>
              <a:rPr lang="hu-HU" sz="3200" dirty="0" err="1"/>
              <a:t>vloggerek</a:t>
            </a:r>
            <a:r>
              <a:rPr lang="hu-HU" sz="3200" dirty="0"/>
              <a:t> az </a:t>
            </a:r>
            <a:r>
              <a:rPr lang="hu-HU" sz="3200" dirty="0" smtClean="0"/>
              <a:t>olvasásnépszerűsítésben</a:t>
            </a:r>
          </a:p>
          <a:p>
            <a:r>
              <a:rPr lang="hu-HU" sz="3200" dirty="0"/>
              <a:t>A "Nincs időm olvasni" kihívás! // 12 hónap 12 </a:t>
            </a:r>
            <a:r>
              <a:rPr lang="hu-HU" sz="3200" dirty="0" smtClean="0"/>
              <a:t>könyv</a:t>
            </a:r>
          </a:p>
          <a:p>
            <a:r>
              <a:rPr lang="hu-HU" sz="3200" dirty="0">
                <a:hlinkClick r:id="rId2"/>
              </a:rPr>
              <a:t>http://konyvkihivas.hu</a:t>
            </a:r>
            <a:r>
              <a:rPr lang="hu-HU" sz="3200" dirty="0" smtClean="0">
                <a:hlinkClick r:id="rId2"/>
              </a:rPr>
              <a:t>/</a:t>
            </a:r>
            <a:endParaRPr lang="hu-HU" sz="3200" dirty="0" smtClean="0"/>
          </a:p>
          <a:p>
            <a:r>
              <a:rPr lang="hu-HU" sz="3200" dirty="0" smtClean="0"/>
              <a:t>Alkalmazások(KÖSZ,</a:t>
            </a:r>
            <a:r>
              <a:rPr lang="hu-HU" sz="3200" dirty="0" err="1" smtClean="0"/>
              <a:t>Instagram</a:t>
            </a:r>
            <a:r>
              <a:rPr lang="hu-HU" sz="3200" dirty="0" smtClean="0"/>
              <a:t>)</a:t>
            </a:r>
            <a:endParaRPr lang="hu-HU" sz="3200" dirty="0"/>
          </a:p>
          <a:p>
            <a:r>
              <a:rPr lang="hu-HU" sz="3200" dirty="0" smtClean="0"/>
              <a:t>Közösségi média (</a:t>
            </a:r>
            <a:r>
              <a:rPr lang="hu-HU" sz="3200" dirty="0" err="1" smtClean="0"/>
              <a:t>facebook</a:t>
            </a:r>
            <a:r>
              <a:rPr lang="hu-HU" sz="3200" dirty="0" smtClean="0"/>
              <a:t>,</a:t>
            </a:r>
            <a:r>
              <a:rPr lang="hu-HU" sz="3200" dirty="0" err="1" smtClean="0"/>
              <a:t>twitter</a:t>
            </a:r>
            <a:r>
              <a:rPr lang="hu-HU" sz="3200" dirty="0" smtClean="0"/>
              <a:t>)</a:t>
            </a:r>
          </a:p>
          <a:p>
            <a:pPr marL="0" indent="0">
              <a:buNone/>
            </a:pPr>
            <a:endParaRPr lang="hu-HU" dirty="0" smtClean="0"/>
          </a:p>
          <a:p>
            <a:pPr marL="342900" indent="-342900">
              <a:buFontTx/>
              <a:buChar char="-"/>
            </a:pPr>
            <a:endParaRPr lang="hu-HU" dirty="0"/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7860" y="1418354"/>
            <a:ext cx="1841152" cy="3279932"/>
          </a:xfrm>
          <a:prstGeom prst="rect">
            <a:avLst/>
          </a:prstGeom>
        </p:spPr>
      </p:pic>
      <p:pic>
        <p:nvPicPr>
          <p:cNvPr id="7" name="Kép 6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0236" y="1657695"/>
            <a:ext cx="2072820" cy="1091279"/>
          </a:xfrm>
          <a:prstGeom prst="rect">
            <a:avLst/>
          </a:prstGeom>
        </p:spPr>
      </p:pic>
      <p:pic>
        <p:nvPicPr>
          <p:cNvPr id="8" name="Kép 7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01125" y="3014224"/>
            <a:ext cx="2005758" cy="1012024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94914" y="3311602"/>
            <a:ext cx="1585097" cy="157900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478788" y="5074921"/>
            <a:ext cx="2257222" cy="1418288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321065" y="633804"/>
            <a:ext cx="1932599" cy="249348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50222" y="4816375"/>
            <a:ext cx="2941056" cy="165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9480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17948" y="332656"/>
            <a:ext cx="8424936" cy="740352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 Mit nyújthatunk az </a:t>
            </a:r>
            <a:r>
              <a:rPr lang="hu-HU" dirty="0">
                <a:solidFill>
                  <a:srgbClr val="E6591A"/>
                </a:solidFill>
              </a:rPr>
              <a:t>a</a:t>
            </a:r>
            <a:r>
              <a:rPr lang="hu-HU" dirty="0" smtClean="0">
                <a:solidFill>
                  <a:srgbClr val="E6591A"/>
                </a:solidFill>
              </a:rPr>
              <a:t>lfák</a:t>
            </a:r>
            <a:r>
              <a:rPr lang="hu-HU" dirty="0" smtClean="0">
                <a:solidFill>
                  <a:schemeClr val="tx1"/>
                </a:solidFill>
              </a:rPr>
              <a:t>nak?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774932" y="5445224"/>
            <a:ext cx="2369147" cy="1263580"/>
          </a:xfrm>
        </p:spPr>
        <p:txBody>
          <a:bodyPr/>
          <a:lstStyle/>
          <a:p>
            <a:endParaRPr lang="hu-HU" dirty="0" smtClean="0"/>
          </a:p>
          <a:p>
            <a:pPr marL="342900" indent="-342900">
              <a:buFontTx/>
              <a:buChar char="-"/>
            </a:pPr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5950396" y="1661058"/>
            <a:ext cx="4176464" cy="1479909"/>
          </a:xfrm>
        </p:spPr>
        <p:txBody>
          <a:bodyPr/>
          <a:lstStyle/>
          <a:p>
            <a:r>
              <a:rPr lang="hu-HU" b="1" dirty="0" smtClean="0"/>
              <a:t>  </a:t>
            </a:r>
            <a:endParaRPr lang="hu-HU" sz="1600" b="1" dirty="0"/>
          </a:p>
        </p:txBody>
      </p:sp>
      <p:pic>
        <p:nvPicPr>
          <p:cNvPr id="21" name="Tartalom helye 2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37274" y="4097054"/>
            <a:ext cx="1728192" cy="2474253"/>
          </a:xfrm>
        </p:spPr>
      </p:pic>
      <p:sp>
        <p:nvSpPr>
          <p:cNvPr id="16" name="Tartalom helye 15"/>
          <p:cNvSpPr>
            <a:spLocks noGrp="1"/>
          </p:cNvSpPr>
          <p:nvPr>
            <p:ph sz="quarter" idx="4"/>
          </p:nvPr>
        </p:nvSpPr>
        <p:spPr>
          <a:xfrm>
            <a:off x="261764" y="1340768"/>
            <a:ext cx="4680520" cy="2376264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Könyvajánlók honlapunkon</a:t>
            </a:r>
          </a:p>
          <a:p>
            <a:r>
              <a:rPr lang="hu-HU" dirty="0" smtClean="0"/>
              <a:t>QR kód </a:t>
            </a:r>
            <a:r>
              <a:rPr lang="hu-HU" dirty="0" err="1" smtClean="0"/>
              <a:t>-könyvismertető</a:t>
            </a:r>
            <a:endParaRPr lang="hu-HU" dirty="0" smtClean="0"/>
          </a:p>
          <a:p>
            <a:r>
              <a:rPr lang="hu-HU" dirty="0" err="1" smtClean="0"/>
              <a:t>Bookr</a:t>
            </a:r>
            <a:r>
              <a:rPr lang="hu-HU" dirty="0" smtClean="0"/>
              <a:t> </a:t>
            </a:r>
            <a:r>
              <a:rPr lang="hu-HU" dirty="0" err="1" smtClean="0"/>
              <a:t>kids</a:t>
            </a:r>
            <a:r>
              <a:rPr lang="hu-HU" dirty="0" smtClean="0"/>
              <a:t> applikáció</a:t>
            </a:r>
          </a:p>
          <a:p>
            <a:r>
              <a:rPr lang="hu-HU" dirty="0" err="1" smtClean="0"/>
              <a:t>Booktuber</a:t>
            </a:r>
            <a:r>
              <a:rPr lang="hu-HU" dirty="0" smtClean="0"/>
              <a:t> /</a:t>
            </a:r>
            <a:r>
              <a:rPr lang="hu-HU" dirty="0" err="1" smtClean="0"/>
              <a:t>Booktalk</a:t>
            </a:r>
            <a:r>
              <a:rPr lang="hu-HU" dirty="0" smtClean="0"/>
              <a:t>/</a:t>
            </a:r>
            <a:r>
              <a:rPr lang="hu-HU" dirty="0" err="1" smtClean="0"/>
              <a:t>Bookhaul</a:t>
            </a:r>
            <a:endParaRPr lang="hu-HU" dirty="0" smtClean="0"/>
          </a:p>
          <a:p>
            <a:r>
              <a:rPr lang="hu-HU" dirty="0" smtClean="0"/>
              <a:t>Digitális írástudás segítése</a:t>
            </a:r>
          </a:p>
          <a:p>
            <a:r>
              <a:rPr lang="hu-HU" dirty="0" err="1" smtClean="0"/>
              <a:t>Blog</a:t>
            </a:r>
            <a:endParaRPr lang="hu-HU" dirty="0" smtClean="0"/>
          </a:p>
          <a:p>
            <a:endParaRPr lang="hu-HU" dirty="0"/>
          </a:p>
        </p:txBody>
      </p:sp>
      <p:pic>
        <p:nvPicPr>
          <p:cNvPr id="18" name="Kép 17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420" y="4221088"/>
            <a:ext cx="4490864" cy="2350219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68704" y="1323751"/>
            <a:ext cx="3990801" cy="2515838"/>
          </a:xfrm>
          <a:prstGeom prst="rect">
            <a:avLst/>
          </a:prstGeom>
        </p:spPr>
      </p:pic>
      <p:pic>
        <p:nvPicPr>
          <p:cNvPr id="20" name="Kép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54652" y="4267409"/>
            <a:ext cx="2950834" cy="185334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89475" y="1241313"/>
            <a:ext cx="2575173" cy="257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49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6179" y="1403505"/>
            <a:ext cx="1853952" cy="247193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3812" y="334287"/>
            <a:ext cx="12024321" cy="941368"/>
          </a:xfrm>
        </p:spPr>
        <p:txBody>
          <a:bodyPr/>
          <a:lstStyle/>
          <a:p>
            <a:r>
              <a:rPr lang="hu-HU" dirty="0" smtClean="0"/>
              <a:t>                     </a:t>
            </a:r>
            <a:r>
              <a:rPr lang="hu-HU" sz="5400" dirty="0" smtClean="0"/>
              <a:t>A jövő könyvtára</a:t>
            </a:r>
            <a:endParaRPr lang="hu-HU" sz="5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7788" y="1834761"/>
            <a:ext cx="4012021" cy="4258535"/>
          </a:xfrm>
        </p:spPr>
        <p:txBody>
          <a:bodyPr>
            <a:normAutofit fontScale="92500" lnSpcReduction="10000"/>
          </a:bodyPr>
          <a:lstStyle/>
          <a:p>
            <a:r>
              <a:rPr lang="hu-HU" dirty="0" smtClean="0">
                <a:hlinkClick r:id="rId4"/>
              </a:rPr>
              <a:t>RFID szolgáltatás</a:t>
            </a:r>
            <a:endParaRPr lang="hu-HU" dirty="0"/>
          </a:p>
          <a:p>
            <a:r>
              <a:rPr lang="hu-HU" dirty="0" smtClean="0">
                <a:hlinkClick r:id="rId5"/>
              </a:rPr>
              <a:t>Robotok</a:t>
            </a:r>
            <a:endParaRPr lang="hu-HU" dirty="0" smtClean="0"/>
          </a:p>
          <a:p>
            <a:r>
              <a:rPr lang="hu-HU" dirty="0" smtClean="0">
                <a:hlinkClick r:id="rId6"/>
              </a:rPr>
              <a:t>Okos megoldások</a:t>
            </a:r>
            <a:endParaRPr lang="hu-HU" dirty="0" smtClean="0"/>
          </a:p>
          <a:p>
            <a:r>
              <a:rPr lang="hu-HU" dirty="0" err="1" smtClean="0"/>
              <a:t>E-learning</a:t>
            </a:r>
            <a:r>
              <a:rPr lang="hu-HU" dirty="0" smtClean="0"/>
              <a:t> </a:t>
            </a:r>
          </a:p>
          <a:p>
            <a:r>
              <a:rPr lang="hu-HU" dirty="0" smtClean="0"/>
              <a:t>E-book kölcsönzés</a:t>
            </a:r>
          </a:p>
          <a:p>
            <a:r>
              <a:rPr lang="hu-HU" dirty="0" smtClean="0"/>
              <a:t>E-dokumentum kölcsönzés</a:t>
            </a:r>
          </a:p>
          <a:p>
            <a:r>
              <a:rPr lang="hu-HU" dirty="0" smtClean="0"/>
              <a:t>Mobil olvasás, terjedő mobil eszközök-mobilra      optimalizált tartalom szükséges</a:t>
            </a:r>
          </a:p>
          <a:p>
            <a:endParaRPr lang="hu-HU" dirty="0" smtClean="0"/>
          </a:p>
        </p:txBody>
      </p:sp>
      <p:pic>
        <p:nvPicPr>
          <p:cNvPr id="6" name="Kép 5">
            <a:hlinkClick r:id="rId4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28489" y="1445996"/>
            <a:ext cx="1554650" cy="1554650"/>
          </a:xfrm>
          <a:prstGeom prst="rect">
            <a:avLst/>
          </a:prstGeom>
        </p:spPr>
      </p:pic>
      <p:pic>
        <p:nvPicPr>
          <p:cNvPr id="8" name="Kép 7">
            <a:hlinkClick r:id="rId8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89809" y="3122879"/>
            <a:ext cx="2552410" cy="1435731"/>
          </a:xfrm>
          <a:prstGeom prst="rect">
            <a:avLst/>
          </a:prstGeom>
        </p:spPr>
      </p:pic>
      <p:pic>
        <p:nvPicPr>
          <p:cNvPr id="9" name="Kép 8">
            <a:hlinkClick r:id="rId10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995432" y="1288197"/>
            <a:ext cx="2978367" cy="2269232"/>
          </a:xfrm>
          <a:prstGeom prst="rect">
            <a:avLst/>
          </a:prstGeom>
        </p:spPr>
      </p:pic>
      <p:pic>
        <p:nvPicPr>
          <p:cNvPr id="10" name="Kép 9">
            <a:hlinkClick r:id="rId12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17414" y="3902135"/>
            <a:ext cx="3162657" cy="2375093"/>
          </a:xfrm>
          <a:prstGeom prst="rect">
            <a:avLst/>
          </a:prstGeom>
        </p:spPr>
      </p:pic>
      <p:pic>
        <p:nvPicPr>
          <p:cNvPr id="11" name="Kép 10">
            <a:hlinkClick r:id="rId14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57520" y="3998666"/>
            <a:ext cx="1286192" cy="2497460"/>
          </a:xfrm>
          <a:prstGeom prst="rect">
            <a:avLst/>
          </a:prstGeom>
        </p:spPr>
      </p:pic>
      <p:pic>
        <p:nvPicPr>
          <p:cNvPr id="13" name="Kép 12">
            <a:hlinkClick r:id="rId16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4544929" y="4680844"/>
            <a:ext cx="23812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878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2205980" y="404664"/>
            <a:ext cx="7848872" cy="1008112"/>
          </a:xfrm>
        </p:spPr>
        <p:txBody>
          <a:bodyPr rtlCol="0">
            <a:normAutofit/>
          </a:bodyPr>
          <a:lstStyle/>
          <a:p>
            <a:pPr rtl="0"/>
            <a:r>
              <a:rPr lang="hu-HU" sz="4000" dirty="0" smtClean="0">
                <a:solidFill>
                  <a:schemeClr val="tx1"/>
                </a:solidFill>
              </a:rPr>
              <a:t>Kattintasz, vagy Pattintasz?!</a:t>
            </a:r>
            <a:endParaRPr lang="hu-HU" sz="4000" dirty="0">
              <a:solidFill>
                <a:schemeClr val="tx1"/>
              </a:solidFill>
            </a:endParaRPr>
          </a:p>
        </p:txBody>
      </p:sp>
      <p:graphicFrame>
        <p:nvGraphicFramePr>
          <p:cNvPr id="3" name="Tartalom helye 2" descr="Váltakozó folyamatábra, amelyen egy folyamat 3 lépése és a hozzájuk tartozó feladatok leírása látható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85734496"/>
              </p:ext>
            </p:extLst>
          </p:nvPr>
        </p:nvGraphicFramePr>
        <p:xfrm>
          <a:off x="909836" y="1844824"/>
          <a:ext cx="10395124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622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25860" y="476672"/>
            <a:ext cx="9144001" cy="743744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              </a:t>
            </a:r>
            <a:r>
              <a:rPr lang="hu-HU" sz="4800" dirty="0" smtClean="0">
                <a:solidFill>
                  <a:schemeClr val="tx1"/>
                </a:solidFill>
              </a:rPr>
              <a:t>Köszönöm a figyelmet!</a:t>
            </a:r>
            <a:endParaRPr lang="hu-HU" sz="4800" dirty="0">
              <a:solidFill>
                <a:schemeClr val="tx1"/>
              </a:solidFill>
            </a:endParaRPr>
          </a:p>
        </p:txBody>
      </p:sp>
      <p:pic>
        <p:nvPicPr>
          <p:cNvPr id="4" name="Tartalom helye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26060" y="1628800"/>
            <a:ext cx="6091064" cy="3426224"/>
          </a:xfrm>
          <a:prstGeom prst="rect">
            <a:avLst/>
          </a:prstGeom>
        </p:spPr>
      </p:pic>
      <p:pic>
        <p:nvPicPr>
          <p:cNvPr id="5" name="Kép 4">
            <a:hlinkClick r:id="rId4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50796" y="764704"/>
            <a:ext cx="2143125" cy="2143125"/>
          </a:xfrm>
          <a:prstGeom prst="rect">
            <a:avLst/>
          </a:prstGeom>
        </p:spPr>
      </p:pic>
      <p:pic>
        <p:nvPicPr>
          <p:cNvPr id="6" name="Kép 5">
            <a:hlinkClick r:id="rId6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5780" y="4293096"/>
            <a:ext cx="22479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4889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1805" y="381000"/>
            <a:ext cx="10044610" cy="887760"/>
          </a:xfrm>
        </p:spPr>
        <p:txBody>
          <a:bodyPr/>
          <a:lstStyle/>
          <a:p>
            <a:r>
              <a:rPr lang="hu-HU" dirty="0" smtClean="0">
                <a:solidFill>
                  <a:schemeClr val="tx1"/>
                </a:solidFill>
              </a:rPr>
              <a:t>Mi történik a világban 2017-ben?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21805" y="1628800"/>
            <a:ext cx="9134391" cy="4114801"/>
          </a:xfrm>
        </p:spPr>
        <p:txBody>
          <a:bodyPr>
            <a:normAutofit fontScale="85000" lnSpcReduction="20000"/>
          </a:bodyPr>
          <a:lstStyle/>
          <a:p>
            <a:r>
              <a:rPr lang="hu-HU" dirty="0" smtClean="0"/>
              <a:t>Népességrobbanás- információrobbanás</a:t>
            </a:r>
          </a:p>
          <a:p>
            <a:r>
              <a:rPr lang="hu-HU" dirty="0" smtClean="0"/>
              <a:t>A világ a nappalinkban van! A világ bennünk van!</a:t>
            </a:r>
          </a:p>
          <a:p>
            <a:r>
              <a:rPr lang="hu-HU" dirty="0" smtClean="0"/>
              <a:t>Digitális társadalom-információs társadalomban élünk</a:t>
            </a:r>
          </a:p>
          <a:p>
            <a:r>
              <a:rPr lang="hu-HU" dirty="0" smtClean="0"/>
              <a:t>Globális trendek(környezet, gazdaság, pénzügy, oktatás, kultúra stb.)</a:t>
            </a:r>
          </a:p>
          <a:p>
            <a:r>
              <a:rPr lang="hu-HU" dirty="0" smtClean="0"/>
              <a:t>Infokommunikációs és technológia forradalom</a:t>
            </a:r>
          </a:p>
          <a:p>
            <a:r>
              <a:rPr lang="hu-HU" dirty="0" smtClean="0"/>
              <a:t>4. ipari forradalom zajlik</a:t>
            </a:r>
          </a:p>
          <a:p>
            <a:r>
              <a:rPr lang="hu-HU" dirty="0" smtClean="0"/>
              <a:t>Digitális </a:t>
            </a:r>
            <a:r>
              <a:rPr lang="hu-HU" dirty="0" err="1" smtClean="0"/>
              <a:t>korszakváltozás-lekérem</a:t>
            </a:r>
            <a:r>
              <a:rPr lang="hu-HU" dirty="0" smtClean="0"/>
              <a:t> a tudást(a feltöltött tudást)</a:t>
            </a:r>
          </a:p>
          <a:p>
            <a:r>
              <a:rPr lang="hu-HU" dirty="0" smtClean="0"/>
              <a:t>Generációs változások-kinyerhető hasznos tudás, innovációs, stratégiai gondolkodás. A kreatív ember , az OKOS ember lesz a jövő</a:t>
            </a:r>
          </a:p>
          <a:p>
            <a:r>
              <a:rPr lang="hu-HU" dirty="0" smtClean="0"/>
              <a:t>Kiterjesztett valóság(megnövekedett vizualizáció)</a:t>
            </a:r>
            <a:endParaRPr lang="hu-HU" dirty="0"/>
          </a:p>
        </p:txBody>
      </p:sp>
      <p:pic>
        <p:nvPicPr>
          <p:cNvPr id="2050" name="Picture 2" descr="inf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56196" y="2420888"/>
            <a:ext cx="2120217" cy="207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8930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341884" y="646946"/>
            <a:ext cx="8746701" cy="675953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                  </a:t>
            </a:r>
            <a:r>
              <a:rPr lang="hu-HU" sz="6000" dirty="0" smtClean="0">
                <a:solidFill>
                  <a:schemeClr val="tx1"/>
                </a:solidFill>
              </a:rPr>
              <a:t>Van fogalmad</a:t>
            </a:r>
            <a:r>
              <a:rPr lang="hu-HU" sz="6000" dirty="0" smtClean="0">
                <a:solidFill>
                  <a:schemeClr val="tx1">
                    <a:lumMod val="95000"/>
                  </a:schemeClr>
                </a:solidFill>
              </a:rPr>
              <a:t>?</a:t>
            </a:r>
            <a:endParaRPr lang="hu-HU" sz="6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Kapcsolódó ké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9674" y="1772816"/>
            <a:ext cx="8981925" cy="44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zis 5"/>
          <p:cNvSpPr/>
          <p:nvPr/>
        </p:nvSpPr>
        <p:spPr>
          <a:xfrm rot="20594727">
            <a:off x="2076137" y="2334861"/>
            <a:ext cx="3271360" cy="2078825"/>
          </a:xfrm>
          <a:prstGeom prst="ellipse">
            <a:avLst/>
          </a:prstGeom>
          <a:solidFill>
            <a:srgbClr val="E6591A"/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smtClean="0"/>
              <a:t>Mit jelent az, hogy digitális?</a:t>
            </a:r>
            <a:endParaRPr lang="hu-HU" sz="2800" b="1" dirty="0"/>
          </a:p>
        </p:txBody>
      </p:sp>
      <p:sp>
        <p:nvSpPr>
          <p:cNvPr id="7" name="Téglalap 6"/>
          <p:cNvSpPr/>
          <p:nvPr/>
        </p:nvSpPr>
        <p:spPr>
          <a:xfrm>
            <a:off x="8758708" y="5733256"/>
            <a:ext cx="1512168" cy="36004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0921" y="4869160"/>
            <a:ext cx="3461792" cy="12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1287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1804" y="332656"/>
            <a:ext cx="10081120" cy="1110262"/>
          </a:xfrm>
        </p:spPr>
        <p:txBody>
          <a:bodyPr>
            <a:noAutofit/>
          </a:bodyPr>
          <a:lstStyle/>
          <a:p>
            <a:r>
              <a:rPr lang="hu-HU" sz="4000" dirty="0" smtClean="0">
                <a:solidFill>
                  <a:schemeClr val="tx1"/>
                </a:solidFill>
              </a:rPr>
              <a:t>      A digitális tartalom megjelenése</a:t>
            </a:r>
            <a:endParaRPr lang="hu-HU" sz="4000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764" y="1454601"/>
            <a:ext cx="11305256" cy="482453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hu-HU" sz="7200" dirty="0"/>
              <a:t>Az ember korábbi információt szolgáltató,</a:t>
            </a:r>
            <a:r>
              <a:rPr lang="hu-HU" sz="7200" b="1" dirty="0">
                <a:solidFill>
                  <a:srgbClr val="92D050"/>
                </a:solidFill>
              </a:rPr>
              <a:t>klasszikus analóg tömegkommunikációja </a:t>
            </a:r>
            <a:r>
              <a:rPr lang="hu-HU" sz="7200" dirty="0"/>
              <a:t>megváltozott. Pl.: </a:t>
            </a:r>
            <a:r>
              <a:rPr lang="hu-HU" sz="11200" b="1" dirty="0">
                <a:solidFill>
                  <a:srgbClr val="92D050"/>
                </a:solidFill>
              </a:rPr>
              <a:t>2014-ben digitális átállás az Európai Unióban</a:t>
            </a:r>
            <a:r>
              <a:rPr lang="hu-HU" sz="7200" dirty="0"/>
              <a:t>-digitális kódolás történt-  </a:t>
            </a:r>
            <a:r>
              <a:rPr lang="hu-HU" sz="7200" dirty="0" err="1"/>
              <a:t>anyagtalanítás</a:t>
            </a:r>
            <a:r>
              <a:rPr lang="hu-HU" sz="7200" dirty="0"/>
              <a:t> lett a jellemző, elektronikus megjelenés és hangzás fele való </a:t>
            </a:r>
            <a:r>
              <a:rPr lang="hu-HU" sz="7200" dirty="0" smtClean="0"/>
              <a:t>eltolódás.</a:t>
            </a:r>
            <a:endParaRPr lang="hu-HU" sz="7200" b="1" dirty="0" smtClean="0">
              <a:solidFill>
                <a:srgbClr val="92D050"/>
              </a:solidFill>
            </a:endParaRPr>
          </a:p>
          <a:p>
            <a:pPr>
              <a:lnSpc>
                <a:spcPct val="120000"/>
              </a:lnSpc>
            </a:pPr>
            <a:r>
              <a:rPr lang="hu-HU" sz="9600" b="1" dirty="0" smtClean="0">
                <a:solidFill>
                  <a:srgbClr val="92D050"/>
                </a:solidFill>
              </a:rPr>
              <a:t>Digitális kódolás-bináris kódolás</a:t>
            </a:r>
            <a:r>
              <a:rPr lang="hu-HU" sz="7200" dirty="0" smtClean="0"/>
              <a:t>=elektromos jelek megléte és hiánya;</a:t>
            </a:r>
          </a:p>
          <a:p>
            <a:pPr>
              <a:lnSpc>
                <a:spcPct val="120000"/>
              </a:lnSpc>
            </a:pPr>
            <a:r>
              <a:rPr lang="hu-HU" sz="7200" b="1" dirty="0" smtClean="0">
                <a:solidFill>
                  <a:srgbClr val="92D050"/>
                </a:solidFill>
              </a:rPr>
              <a:t>Az információ digitális eszközökön </a:t>
            </a:r>
            <a:r>
              <a:rPr lang="hu-HU" sz="7200" dirty="0" smtClean="0"/>
              <a:t>bekerül a lakásunkba, a munkahelyünkre, a bőrünkre(okos óra).</a:t>
            </a:r>
          </a:p>
          <a:p>
            <a:pPr>
              <a:lnSpc>
                <a:spcPct val="120000"/>
              </a:lnSpc>
            </a:pPr>
            <a:r>
              <a:rPr lang="hu-HU" sz="7200" dirty="0" smtClean="0"/>
              <a:t>Újfajta információs tartalmak, és szolgáltatások kerültek előtérbe(digitális fotózás,telekommunikáció), kialakul a </a:t>
            </a:r>
            <a:r>
              <a:rPr lang="hu-HU" sz="8000" b="1" dirty="0" smtClean="0">
                <a:solidFill>
                  <a:srgbClr val="92D050"/>
                </a:solidFill>
              </a:rPr>
              <a:t>digitális hírfolyam</a:t>
            </a:r>
            <a:r>
              <a:rPr lang="hu-HU" sz="7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hu-HU" sz="7200" dirty="0" smtClean="0"/>
              <a:t>Megjelenik a képernyőre adaptált online tartalom, az </a:t>
            </a:r>
            <a:r>
              <a:rPr lang="hu-HU" sz="9600" b="1" dirty="0" err="1" smtClean="0">
                <a:solidFill>
                  <a:srgbClr val="92D050"/>
                </a:solidFill>
              </a:rPr>
              <a:t>adatvizualizáció</a:t>
            </a:r>
            <a:r>
              <a:rPr lang="hu-HU" sz="9600" b="1" dirty="0" smtClean="0">
                <a:solidFill>
                  <a:srgbClr val="92D050"/>
                </a:solidFill>
              </a:rPr>
              <a:t> új platformjai</a:t>
            </a:r>
            <a:r>
              <a:rPr lang="hu-HU" sz="72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hu-HU" sz="7200" dirty="0" smtClean="0"/>
              <a:t>Jelenleg kódok, digitalizálódás,</a:t>
            </a:r>
            <a:r>
              <a:rPr lang="hu-HU" sz="7200" dirty="0" err="1" smtClean="0"/>
              <a:t>mediatizálódás</a:t>
            </a:r>
            <a:r>
              <a:rPr lang="hu-HU" sz="7200" dirty="0" smtClean="0"/>
              <a:t>, online platformok, digitális szolgáltatások, kiterjesztett valóság (virtuális projekció)zajlik=végtelen információs gazdagság </a:t>
            </a:r>
          </a:p>
          <a:p>
            <a:pPr>
              <a:lnSpc>
                <a:spcPct val="120000"/>
              </a:lnSpc>
            </a:pPr>
            <a:r>
              <a:rPr lang="hu-HU" sz="8000" dirty="0" smtClean="0"/>
              <a:t>= </a:t>
            </a:r>
            <a:r>
              <a:rPr lang="hu-HU" sz="14400" b="1" dirty="0" smtClean="0">
                <a:solidFill>
                  <a:srgbClr val="92D050"/>
                </a:solidFill>
              </a:rPr>
              <a:t>digitális JÓ(L)LÉT</a:t>
            </a:r>
          </a:p>
          <a:p>
            <a:endParaRPr lang="hu-HU" dirty="0" smtClean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45050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hlinkClick r:id="rId2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74532" y="4581128"/>
            <a:ext cx="4545417" cy="1281481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748" y="1502512"/>
            <a:ext cx="7416824" cy="5022832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sz="4400" dirty="0" smtClean="0">
                <a:solidFill>
                  <a:schemeClr val="tx1"/>
                </a:solidFill>
              </a:rPr>
              <a:t>Digitális ipari forradalom, vagy ipar 4.0</a:t>
            </a: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A </a:t>
            </a:r>
            <a:r>
              <a:rPr lang="hu-HU" sz="1800" dirty="0" err="1" smtClean="0">
                <a:solidFill>
                  <a:schemeClr val="tx1"/>
                </a:solidFill>
              </a:rPr>
              <a:t>digitalizáció</a:t>
            </a:r>
            <a:r>
              <a:rPr lang="hu-HU" sz="1800" dirty="0" smtClean="0">
                <a:solidFill>
                  <a:schemeClr val="tx1"/>
                </a:solidFill>
              </a:rPr>
              <a:t> körbevesz minket/megkönnyíti életünk,      	</a:t>
            </a:r>
            <a:r>
              <a:rPr lang="hu-HU" sz="2700" dirty="0" smtClean="0">
                <a:solidFill>
                  <a:schemeClr val="tx1"/>
                </a:solidFill>
              </a:rPr>
              <a:t>ADATSZMOG, JUNK információ</a:t>
            </a:r>
            <a:br>
              <a:rPr lang="hu-HU" sz="27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/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  <a:sym typeface="Wingdings" panose="05000000000000000000" pitchFamily="2" charset="2"/>
              </a:rPr>
              <a:t>P</a:t>
            </a:r>
            <a:r>
              <a:rPr lang="hu-HU" sz="1800" dirty="0" smtClean="0">
                <a:solidFill>
                  <a:schemeClr val="tx1"/>
                </a:solidFill>
              </a:rPr>
              <a:t>apíralapú kommunikációt felváltja az információ alapú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új generációs médiahasználat indult el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A digitális technológiák beépülnek mindennapjainkba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(korábbi web1., web 2. aztán megjelentek az alkalmazások)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/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/>
            </a:r>
            <a:br>
              <a:rPr lang="hu-HU" sz="1800" dirty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 </a:t>
            </a:r>
            <a:r>
              <a:rPr lang="hu-HU" sz="3100" dirty="0" smtClean="0">
                <a:solidFill>
                  <a:srgbClr val="92D050"/>
                </a:solidFill>
              </a:rPr>
              <a:t>Digitális tartalom lehet bármi:</a:t>
            </a:r>
            <a:br>
              <a:rPr lang="hu-HU" sz="3100" dirty="0" smtClean="0">
                <a:solidFill>
                  <a:srgbClr val="92D050"/>
                </a:solidFill>
              </a:rPr>
            </a:b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smtClean="0">
                <a:solidFill>
                  <a:schemeClr val="tx1"/>
                </a:solidFill>
              </a:rPr>
              <a:t>  ami jelentéssel, üzenettel, információval rendelkezik,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   amit feltöltünk egy oldalra, elérhetővé teszünk profilon,          	alkalmazáson, e-könyvtől videóig, posztolunk, vagy   	</a:t>
            </a:r>
            <a:r>
              <a:rPr lang="hu-HU" sz="1800" dirty="0" err="1" smtClean="0">
                <a:solidFill>
                  <a:schemeClr val="tx1"/>
                </a:solidFill>
              </a:rPr>
              <a:t>webináriumot</a:t>
            </a:r>
            <a:r>
              <a:rPr lang="hu-HU" sz="1800" dirty="0" smtClean="0">
                <a:solidFill>
                  <a:schemeClr val="tx1"/>
                </a:solidFill>
              </a:rPr>
              <a:t> gyártunk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3100" dirty="0" smtClean="0">
                <a:solidFill>
                  <a:srgbClr val="92D050"/>
                </a:solidFill>
              </a:rPr>
              <a:t>Kétféle szempont:</a:t>
            </a:r>
            <a:br>
              <a:rPr lang="hu-HU" sz="3100" dirty="0" smtClean="0">
                <a:solidFill>
                  <a:srgbClr val="92D050"/>
                </a:solidFill>
              </a:rPr>
            </a:br>
            <a:r>
              <a:rPr lang="hu-HU" sz="1800" dirty="0" err="1" smtClean="0">
                <a:solidFill>
                  <a:schemeClr val="tx1"/>
                </a:solidFill>
              </a:rPr>
              <a:t>-</a:t>
            </a:r>
            <a:r>
              <a:rPr lang="hu-HU" sz="2200" dirty="0" err="1" smtClean="0">
                <a:solidFill>
                  <a:schemeClr val="tx1"/>
                </a:solidFill>
              </a:rPr>
              <a:t>Technológiák</a:t>
            </a:r>
            <a:r>
              <a:rPr lang="hu-HU" sz="2200" dirty="0" smtClean="0">
                <a:solidFill>
                  <a:schemeClr val="tx1"/>
                </a:solidFill>
              </a:rPr>
              <a:t> </a:t>
            </a:r>
            <a:r>
              <a:rPr lang="hu-HU" sz="1800" dirty="0" smtClean="0">
                <a:solidFill>
                  <a:schemeClr val="tx1"/>
                </a:solidFill>
              </a:rPr>
              <a:t>(penetráció-technológia használat a lakosságra lebontva)</a:t>
            </a:r>
            <a:br>
              <a:rPr lang="hu-HU" sz="1800" dirty="0" smtClean="0">
                <a:solidFill>
                  <a:schemeClr val="tx1"/>
                </a:solidFill>
              </a:rPr>
            </a:br>
            <a:r>
              <a:rPr lang="hu-HU" sz="1800" dirty="0" smtClean="0">
                <a:solidFill>
                  <a:schemeClr val="tx1"/>
                </a:solidFill>
              </a:rPr>
              <a:t>- </a:t>
            </a:r>
            <a:r>
              <a:rPr lang="hu-HU" sz="2200" dirty="0">
                <a:solidFill>
                  <a:schemeClr val="tx1"/>
                </a:solidFill>
              </a:rPr>
              <a:t>F</a:t>
            </a:r>
            <a:r>
              <a:rPr lang="hu-HU" sz="2200" dirty="0" smtClean="0">
                <a:solidFill>
                  <a:schemeClr val="tx1"/>
                </a:solidFill>
              </a:rPr>
              <a:t>elhasználók generációi</a:t>
            </a:r>
            <a:endParaRPr lang="hu-HU" sz="2200" dirty="0">
              <a:solidFill>
                <a:schemeClr val="tx1"/>
              </a:solidFill>
            </a:endParaRPr>
          </a:p>
        </p:txBody>
      </p:sp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7174532" y="404664"/>
            <a:ext cx="4843277" cy="3744416"/>
          </a:xfrm>
          <a:prstGeom prst="rect">
            <a:avLst/>
          </a:prstGeom>
        </p:spPr>
      </p:pic>
      <p:sp>
        <p:nvSpPr>
          <p:cNvPr id="7" name="Balra-jobbra nyíl 6"/>
          <p:cNvSpPr/>
          <p:nvPr/>
        </p:nvSpPr>
        <p:spPr>
          <a:xfrm>
            <a:off x="117748" y="2170792"/>
            <a:ext cx="1285585" cy="397976"/>
          </a:xfrm>
          <a:prstGeom prst="leftRight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xmlns="" val="336992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887760"/>
          </a:xfrm>
        </p:spPr>
        <p:txBody>
          <a:bodyPr>
            <a:normAutofit/>
          </a:bodyPr>
          <a:lstStyle/>
          <a:p>
            <a:r>
              <a:rPr lang="hu-HU" sz="4800" dirty="0" smtClean="0">
                <a:solidFill>
                  <a:schemeClr val="tx1"/>
                </a:solidFill>
              </a:rPr>
              <a:t>A világ digitális pillanatképe</a:t>
            </a:r>
            <a:endParaRPr lang="hu-HU" sz="4800" dirty="0">
              <a:solidFill>
                <a:schemeClr val="tx1"/>
              </a:solidFill>
            </a:endParaRPr>
          </a:p>
        </p:txBody>
      </p:sp>
      <p:pic>
        <p:nvPicPr>
          <p:cNvPr id="2050" name="Picture 2" descr="Képtalálat a következőre: „global digital snapshot jan 2017”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796" y="1268760"/>
            <a:ext cx="1099912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6225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>
          <a:xfrm>
            <a:off x="2494012" y="33102"/>
            <a:ext cx="7380314" cy="996266"/>
          </a:xfrm>
        </p:spPr>
        <p:txBody>
          <a:bodyPr rtlCol="0"/>
          <a:lstStyle/>
          <a:p>
            <a:pPr rtl="0"/>
            <a:r>
              <a:rPr lang="hu-HU" dirty="0" smtClean="0">
                <a:solidFill>
                  <a:schemeClr val="tx1"/>
                </a:solidFill>
              </a:rPr>
              <a:t>Digitális fogyasztás világszinten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1472957" y="1772816"/>
            <a:ext cx="9134391" cy="4114801"/>
          </a:xfrm>
        </p:spPr>
        <p:txBody>
          <a:bodyPr/>
          <a:lstStyle/>
          <a:p>
            <a:endParaRPr lang="hu-HU"/>
          </a:p>
        </p:txBody>
      </p:sp>
      <p:pic>
        <p:nvPicPr>
          <p:cNvPr id="1026" name="Picture 2" descr="Képtalálat a következőre: „global digital snapshot jan 2017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780" y="1124744"/>
            <a:ext cx="11106438" cy="5592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620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1" cy="743744"/>
          </a:xfrm>
        </p:spPr>
        <p:txBody>
          <a:bodyPr>
            <a:normAutofit fontScale="90000"/>
          </a:bodyPr>
          <a:lstStyle/>
          <a:p>
            <a:r>
              <a:rPr lang="hu-HU" sz="4400" dirty="0" smtClean="0">
                <a:solidFill>
                  <a:schemeClr val="tx1"/>
                </a:solidFill>
              </a:rPr>
              <a:t>   Magyarország digitális indikátorai</a:t>
            </a:r>
            <a:endParaRPr lang="hu-HU" sz="4400" dirty="0">
              <a:solidFill>
                <a:schemeClr val="tx1"/>
              </a:solidFill>
            </a:endParaRPr>
          </a:p>
        </p:txBody>
      </p:sp>
      <p:pic>
        <p:nvPicPr>
          <p:cNvPr id="3074" name="Picture 2" descr="101&#10;TOTAL&#10;POPULATION&#10;INTERNET&#10;USERS&#10;ACTIVE SOCIAL&#10;MEDIA USERS&#10;MOBILE&#10;SUBSCRIPTIONS&#10;ACTIVE MOBILE&#10;SOCIAL USERS&#10;MILLION MILL..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825" y="1149693"/>
            <a:ext cx="10585176" cy="567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8423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830716" y="1268760"/>
            <a:ext cx="3106632" cy="2115602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1804" y="957400"/>
            <a:ext cx="10176792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000" dirty="0">
                <a:solidFill>
                  <a:schemeClr val="tx1"/>
                </a:solidFill>
              </a:rPr>
              <a:t>Digitális </a:t>
            </a:r>
            <a:r>
              <a:rPr lang="hu-HU" sz="4000" dirty="0" smtClean="0">
                <a:solidFill>
                  <a:schemeClr val="tx1"/>
                </a:solidFill>
              </a:rPr>
              <a:t>trendilleszkedés </a:t>
            </a:r>
            <a:br>
              <a:rPr lang="hu-HU" sz="4000" dirty="0" smtClean="0">
                <a:solidFill>
                  <a:schemeClr val="tx1"/>
                </a:solidFill>
              </a:rPr>
            </a:br>
            <a:r>
              <a:rPr lang="hu-HU" dirty="0" smtClean="0">
                <a:solidFill>
                  <a:schemeClr val="tx1"/>
                </a:solidFill>
              </a:rPr>
              <a:t/>
            </a:r>
            <a:br>
              <a:rPr lang="hu-HU" dirty="0" smtClean="0">
                <a:solidFill>
                  <a:schemeClr val="tx1"/>
                </a:solidFill>
              </a:rPr>
            </a:b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31124" y="1052736"/>
            <a:ext cx="8496944" cy="5279912"/>
          </a:xfrm>
        </p:spPr>
        <p:txBody>
          <a:bodyPr>
            <a:normAutofit fontScale="25000" lnSpcReduction="20000"/>
          </a:bodyPr>
          <a:lstStyle/>
          <a:p>
            <a:r>
              <a:rPr lang="hu-HU" sz="8000" b="1" dirty="0">
                <a:solidFill>
                  <a:srgbClr val="92D050"/>
                </a:solidFill>
              </a:rPr>
              <a:t>Big </a:t>
            </a:r>
            <a:r>
              <a:rPr lang="hu-HU" sz="8000" b="1" dirty="0" smtClean="0">
                <a:solidFill>
                  <a:srgbClr val="92D050"/>
                </a:solidFill>
              </a:rPr>
              <a:t>Data - adatrobbanás- </a:t>
            </a:r>
            <a:r>
              <a:rPr lang="hu-HU" sz="7200" dirty="0" smtClean="0"/>
              <a:t>Eric </a:t>
            </a:r>
            <a:r>
              <a:rPr lang="hu-HU" sz="7200" dirty="0"/>
              <a:t>Schmidt a </a:t>
            </a:r>
            <a:r>
              <a:rPr lang="hu-HU" sz="7200" dirty="0" err="1"/>
              <a:t>Google</a:t>
            </a:r>
            <a:r>
              <a:rPr lang="hu-HU" sz="7200" dirty="0"/>
              <a:t> egyik alapítója szerint „…kétnaponta annyi infót hozunk létre mint </a:t>
            </a:r>
            <a:r>
              <a:rPr lang="hu-HU" sz="7200" dirty="0" smtClean="0"/>
              <a:t>amennyi a </a:t>
            </a:r>
            <a:r>
              <a:rPr lang="hu-HU" sz="7200" dirty="0"/>
              <a:t>civilizáció kezdetétől a 2000 - es </a:t>
            </a:r>
            <a:r>
              <a:rPr lang="hu-HU" sz="7200" dirty="0" smtClean="0"/>
              <a:t>évek elejéig keletkezett…”</a:t>
            </a:r>
            <a:endParaRPr lang="hu-HU" sz="7200" dirty="0"/>
          </a:p>
          <a:p>
            <a:r>
              <a:rPr lang="hu-HU" sz="7200" b="1" dirty="0">
                <a:solidFill>
                  <a:srgbClr val="92D050"/>
                </a:solidFill>
              </a:rPr>
              <a:t>Technológiai innováció gyors terjedése </a:t>
            </a:r>
            <a:r>
              <a:rPr lang="hu-HU" sz="7200" dirty="0"/>
              <a:t>(1950 es évektől felgyorsulás) biológia információváltás megváltozott, és a generációs tudásátadása </a:t>
            </a:r>
            <a:r>
              <a:rPr lang="hu-HU" sz="7200" dirty="0" smtClean="0"/>
              <a:t>is felgyorsult, mert egyszerre </a:t>
            </a:r>
            <a:r>
              <a:rPr lang="hu-HU" sz="7200" dirty="0"/>
              <a:t>kapott mindenki </a:t>
            </a:r>
            <a:r>
              <a:rPr lang="hu-HU" sz="7200" dirty="0" smtClean="0"/>
              <a:t>információt</a:t>
            </a:r>
            <a:endParaRPr lang="hu-HU" sz="7200" dirty="0"/>
          </a:p>
          <a:p>
            <a:r>
              <a:rPr lang="hu-HU" sz="8000" b="1" dirty="0">
                <a:solidFill>
                  <a:srgbClr val="92D050"/>
                </a:solidFill>
              </a:rPr>
              <a:t>Digitális eszközök, platformok terjedése adatgerjesztés</a:t>
            </a:r>
            <a:r>
              <a:rPr lang="hu-HU" sz="7200" dirty="0"/>
              <a:t>, mennyire akarjuk az internetet, okos eszköz vásárlás, mobil előfizetések, (felmérés)</a:t>
            </a:r>
          </a:p>
          <a:p>
            <a:r>
              <a:rPr lang="hu-HU" sz="8000" b="1" dirty="0">
                <a:solidFill>
                  <a:srgbClr val="92D050"/>
                </a:solidFill>
              </a:rPr>
              <a:t>Digitális kultúra a tudás </a:t>
            </a:r>
            <a:r>
              <a:rPr lang="hu-HU" sz="8000" b="1" dirty="0" smtClean="0">
                <a:solidFill>
                  <a:srgbClr val="92D050"/>
                </a:solidFill>
              </a:rPr>
              <a:t>szolgálatában</a:t>
            </a:r>
            <a:r>
              <a:rPr lang="hu-HU" sz="7200" dirty="0" smtClean="0"/>
              <a:t>(e-könyvtárak,digitalizált tartalmak)</a:t>
            </a:r>
            <a:endParaRPr lang="hu-HU" sz="7200" dirty="0"/>
          </a:p>
          <a:p>
            <a:r>
              <a:rPr lang="hu-HU" sz="8000" b="1" dirty="0">
                <a:solidFill>
                  <a:srgbClr val="92D050"/>
                </a:solidFill>
              </a:rPr>
              <a:t>Könyvtári lehetőségek( </a:t>
            </a:r>
            <a:r>
              <a:rPr lang="hu-HU" sz="7200" dirty="0"/>
              <a:t>online katalógus, </a:t>
            </a:r>
            <a:r>
              <a:rPr lang="hu-HU" sz="7200" dirty="0" err="1"/>
              <a:t>digtalizált</a:t>
            </a:r>
            <a:r>
              <a:rPr lang="hu-HU" sz="7200" dirty="0"/>
              <a:t> tartalmak, </a:t>
            </a:r>
            <a:r>
              <a:rPr lang="hu-HU" sz="7200" dirty="0" smtClean="0"/>
              <a:t> e-könyvek</a:t>
            </a:r>
            <a:r>
              <a:rPr lang="hu-HU" sz="7200" dirty="0"/>
              <a:t>, ,</a:t>
            </a:r>
            <a:r>
              <a:rPr lang="hu-HU" sz="7200" dirty="0" err="1"/>
              <a:t>booktalk</a:t>
            </a:r>
            <a:r>
              <a:rPr lang="hu-HU" sz="7200" dirty="0"/>
              <a:t>, e -  </a:t>
            </a:r>
            <a:r>
              <a:rPr lang="hu-HU" sz="7200" dirty="0" err="1"/>
              <a:t>learning</a:t>
            </a:r>
            <a:r>
              <a:rPr lang="hu-HU" sz="7200" dirty="0" smtClean="0"/>
              <a:t>, </a:t>
            </a:r>
            <a:r>
              <a:rPr lang="hu-HU" sz="7200" dirty="0" err="1" smtClean="0"/>
              <a:t>pl.KÖSZ</a:t>
            </a:r>
            <a:r>
              <a:rPr lang="hu-HU" sz="7200" dirty="0" smtClean="0"/>
              <a:t> applikációk</a:t>
            </a:r>
            <a:r>
              <a:rPr lang="hu-HU" sz="7200" dirty="0"/>
              <a:t>)</a:t>
            </a:r>
          </a:p>
          <a:p>
            <a:r>
              <a:rPr lang="hu-HU" sz="8000" b="1" dirty="0" smtClean="0">
                <a:solidFill>
                  <a:srgbClr val="92D050"/>
                </a:solidFill>
              </a:rPr>
              <a:t>Intelligens eszközök</a:t>
            </a:r>
            <a:r>
              <a:rPr lang="hu-HU" sz="7200" dirty="0"/>
              <a:t>( önkölcsönző, e-book </a:t>
            </a:r>
            <a:r>
              <a:rPr lang="hu-HU" sz="7200" dirty="0" smtClean="0"/>
              <a:t>olvasó, </a:t>
            </a:r>
            <a:r>
              <a:rPr lang="hu-HU" sz="7200" dirty="0"/>
              <a:t>robottechnológia</a:t>
            </a:r>
            <a:r>
              <a:rPr lang="hu-HU" sz="7200" dirty="0" smtClean="0"/>
              <a:t>,)</a:t>
            </a:r>
            <a:endParaRPr lang="hu-HU" sz="7200" dirty="0"/>
          </a:p>
          <a:p>
            <a:r>
              <a:rPr lang="hu-HU" sz="8000" b="1" dirty="0" smtClean="0">
                <a:solidFill>
                  <a:srgbClr val="92D050"/>
                </a:solidFill>
              </a:rPr>
              <a:t>A társadalomban </a:t>
            </a:r>
            <a:r>
              <a:rPr lang="hu-HU" sz="8000" b="1" dirty="0" err="1" smtClean="0">
                <a:solidFill>
                  <a:srgbClr val="92D050"/>
                </a:solidFill>
              </a:rPr>
              <a:t>-Intergenerációs</a:t>
            </a:r>
            <a:r>
              <a:rPr lang="hu-HU" sz="8000" b="1" dirty="0" smtClean="0">
                <a:solidFill>
                  <a:srgbClr val="92D050"/>
                </a:solidFill>
              </a:rPr>
              <a:t> </a:t>
            </a:r>
            <a:r>
              <a:rPr lang="hu-HU" sz="8000" b="1" dirty="0">
                <a:solidFill>
                  <a:srgbClr val="92D050"/>
                </a:solidFill>
              </a:rPr>
              <a:t>együttműködés kialakulása</a:t>
            </a:r>
          </a:p>
          <a:p>
            <a:r>
              <a:rPr lang="hu-HU" sz="8000" b="1" dirty="0">
                <a:solidFill>
                  <a:srgbClr val="92D050"/>
                </a:solidFill>
              </a:rPr>
              <a:t>Közönség és közösség útjai</a:t>
            </a:r>
            <a:r>
              <a:rPr lang="hu-HU" sz="7200" dirty="0"/>
              <a:t>, digitális behálózottság, online aktivitás, </a:t>
            </a:r>
            <a:r>
              <a:rPr lang="hu-HU" sz="7200" dirty="0" smtClean="0"/>
              <a:t>internetes </a:t>
            </a:r>
            <a:r>
              <a:rPr lang="hu-HU" sz="7200" dirty="0"/>
              <a:t>fórumok, platformok</a:t>
            </a:r>
          </a:p>
          <a:p>
            <a:endParaRPr lang="hu-HU" dirty="0"/>
          </a:p>
        </p:txBody>
      </p:sp>
      <p:pic>
        <p:nvPicPr>
          <p:cNvPr id="4" name="Kép 3">
            <a:hlinkClick r:id="rId3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55780" y="3933056"/>
            <a:ext cx="3048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4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Kék atom témájú sablon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a:style>
    </a:spDef>
    <a:lnDef>
      <a:spPr>
        <a:ln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3756961_TF03460636" id="{B4530CB3-A1AC-4A30-87D5-47D9A8A327DB}" vid="{F7305452-1639-4334-ADFC-3493B9126369}"/>
    </a:ext>
  </a:extLst>
</a:theme>
</file>

<file path=ppt/theme/theme2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F78577-2839-4BFF-9EC7-673BD8FEB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49C11C-71DC-49B6-ACD8-27E3AE088D1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875BD71-4A33-4FB7-88CA-777C4D9E6E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Kék atom témájú diák</Template>
  <TotalTime>1586</TotalTime>
  <Words>664</Words>
  <Application>Microsoft Office PowerPoint</Application>
  <PresentationFormat>Egyéni</PresentationFormat>
  <Paragraphs>101</Paragraphs>
  <Slides>16</Slides>
  <Notes>4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17" baseType="lpstr">
      <vt:lpstr>Kék atom témájú sablon</vt:lpstr>
      <vt:lpstr>KATTINTASZ, VAGY PATTINTASZ?!</vt:lpstr>
      <vt:lpstr>Mi történik a világban 2017-ben?</vt:lpstr>
      <vt:lpstr>                  Van fogalmad?</vt:lpstr>
      <vt:lpstr>      A digitális tartalom megjelenése</vt:lpstr>
      <vt:lpstr>  Digitális ipari forradalom, vagy ipar 4.0 A digitalizáció körbevesz minket/megkönnyíti életünk,       ADATSZMOG, JUNK információ  Papíralapú kommunikációt felváltja az információ alapú új generációs médiahasználat indult el A digitális technológiák beépülnek mindennapjainkba (korábbi web1., web 2. aztán megjelentek az alkalmazások)    Digitális tartalom lehet bármi:    ami jelentéssel, üzenettel, információval rendelkezik,    amit feltöltünk egy oldalra, elérhetővé teszünk profilon,           alkalmazáson, e-könyvtől videóig, posztolunk, vagy    webináriumot gyártunk Kétféle szempont: -Technológiák (penetráció-technológia használat a lakosságra lebontva) - Felhasználók generációi</vt:lpstr>
      <vt:lpstr>A világ digitális pillanatképe</vt:lpstr>
      <vt:lpstr>Digitális fogyasztás világszinten</vt:lpstr>
      <vt:lpstr>   Magyarország digitális indikátorai</vt:lpstr>
      <vt:lpstr>Digitális trendilleszkedés   </vt:lpstr>
      <vt:lpstr>A digitális kultúra jellemzői „A számítógép-használat már nem a számítógépről szól, hanem az életről” Nicolas Negroponte- Digitális lét (Being Digital)</vt:lpstr>
      <vt:lpstr>Generációváltás-digitális korszakok „Az e-könyvnek köszönhetően mindig nálad lehet a teljes könyvtárad. Mégis milyen jó, ha igazi könyvek is vannak otthon, nem igaz? „Pepper, a Softbank robot fejlesztése </vt:lpstr>
      <vt:lpstr>                Y-Z szolgáltatások</vt:lpstr>
      <vt:lpstr> Mit nyújthatunk az alfáknak?</vt:lpstr>
      <vt:lpstr>                     A jövő könyvtára</vt:lpstr>
      <vt:lpstr>Kattintasz, vagy Pattintasz?!</vt:lpstr>
      <vt:lpstr>              Köszönöm a figyelmet!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KATTINTASZ, VAGY PATTINTASZ?!</dc:title>
  <dc:creator>Tóth Renáta</dc:creator>
  <cp:lastModifiedBy>User</cp:lastModifiedBy>
  <cp:revision>97</cp:revision>
  <dcterms:created xsi:type="dcterms:W3CDTF">2017-11-14T21:16:08Z</dcterms:created>
  <dcterms:modified xsi:type="dcterms:W3CDTF">2017-11-29T11:24:06Z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74069000</vt:r8>
  </property>
  <property fmtid="{D5CDD505-2E9C-101B-9397-08002B2CF9AE}" pid="3" name="HiddenCategoryTags">
    <vt:lpwstr/>
  </property>
  <property fmtid="{D5CDD505-2E9C-101B-9397-08002B2CF9AE}" pid="4" name="InternalTags">
    <vt:lpwstr/>
  </property>
  <property fmtid="{D5CDD505-2E9C-101B-9397-08002B2CF9AE}" pid="5" name="CategoryTags">
    <vt:lpwstr/>
  </property>
  <property fmtid="{D5CDD505-2E9C-101B-9397-08002B2CF9AE}" pid="6" name="Applications">
    <vt:lpwstr/>
  </property>
  <property fmtid="{D5CDD505-2E9C-101B-9397-08002B2CF9AE}" pid="7" name="CampaignTags">
    <vt:lpwstr/>
  </property>
  <property fmtid="{D5CDD505-2E9C-101B-9397-08002B2CF9AE}" pid="8" name="ScenarioTags">
    <vt:lpwstr/>
  </property>
  <property fmtid="{D5CDD505-2E9C-101B-9397-08002B2CF9AE}" pid="9" name="ContentTypeId">
    <vt:lpwstr>0x010100AA3F7D94069FF64A86F7DFF56D60E3BE</vt:lpwstr>
  </property>
  <property fmtid="{D5CDD505-2E9C-101B-9397-08002B2CF9AE}" pid="10" name="FeatureTags">
    <vt:lpwstr/>
  </property>
  <property fmtid="{D5CDD505-2E9C-101B-9397-08002B2CF9AE}" pid="11" name="LocalizationTags">
    <vt:lpwstr/>
  </property>
</Properties>
</file>