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7"/>
  </p:notesMasterIdLst>
  <p:handoutMasterIdLst>
    <p:handoutMasterId r:id="rId18"/>
  </p:handoutMasterIdLst>
  <p:sldIdLst>
    <p:sldId id="257" r:id="rId3"/>
    <p:sldId id="268" r:id="rId4"/>
    <p:sldId id="269" r:id="rId5"/>
    <p:sldId id="267" r:id="rId6"/>
    <p:sldId id="260" r:id="rId7"/>
    <p:sldId id="259" r:id="rId8"/>
    <p:sldId id="263" r:id="rId9"/>
    <p:sldId id="266" r:id="rId10"/>
    <p:sldId id="264" r:id="rId11"/>
    <p:sldId id="262" r:id="rId12"/>
    <p:sldId id="261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138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6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C96B-E030-4671-9EBD-81B6E73C98B5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229E-E1E9-451A-8F55-B58567B0AF8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7196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943E-616E-4465-9B65-725562298C43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</a:t>
            </a:r>
            <a:r>
              <a:rPr lang="hu-HU" noProof="0" dirty="0" smtClean="0"/>
              <a:t>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3ACB-510D-4350-9566-7F407161942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773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218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699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171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646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642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400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28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9572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630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893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860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hu-HU" smtClean="0"/>
              <a:pPr/>
              <a:t>2017. 11. 29.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0459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324463" y="562284"/>
            <a:ext cx="8596964" cy="5304016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b="1" dirty="0">
                <a:solidFill>
                  <a:srgbClr val="333333"/>
                </a:solidFill>
                <a:latin typeface="+mj-lt"/>
              </a:rPr>
              <a:t>Okos </a:t>
            </a:r>
            <a:r>
              <a:rPr lang="hu-HU" sz="3200" b="1" dirty="0" smtClean="0">
                <a:solidFill>
                  <a:srgbClr val="333333"/>
                </a:solidFill>
                <a:latin typeface="+mj-lt"/>
              </a:rPr>
              <a:t>Könyvtár — </a:t>
            </a:r>
            <a:r>
              <a:rPr lang="hu-HU" sz="3200" b="1" dirty="0">
                <a:solidFill>
                  <a:srgbClr val="333333"/>
                </a:solidFill>
                <a:latin typeface="+mj-lt"/>
              </a:rPr>
              <a:t>Kultúra a digitális világban</a:t>
            </a:r>
          </a:p>
          <a:p>
            <a:pPr algn="ctr"/>
            <a:r>
              <a:rPr lang="hu-HU" sz="3200" dirty="0">
                <a:solidFill>
                  <a:srgbClr val="333333"/>
                </a:solidFill>
                <a:latin typeface="+mj-lt"/>
              </a:rPr>
              <a:t>Szakmai továbbképzés </a:t>
            </a:r>
            <a:br>
              <a:rPr lang="hu-HU" sz="3200" dirty="0">
                <a:solidFill>
                  <a:srgbClr val="333333"/>
                </a:solidFill>
                <a:latin typeface="+mj-lt"/>
              </a:rPr>
            </a:br>
            <a:r>
              <a:rPr lang="hu-HU" sz="32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hu-HU" sz="6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6600" dirty="0" smtClean="0">
                <a:solidFill>
                  <a:srgbClr val="333333"/>
                </a:solidFill>
                <a:latin typeface="+mj-lt"/>
              </a:rPr>
              <a:t>Okostelefon</a:t>
            </a:r>
            <a:r>
              <a:rPr lang="hu-HU" sz="6600" dirty="0">
                <a:solidFill>
                  <a:srgbClr val="333333"/>
                </a:solidFill>
                <a:latin typeface="+mj-lt"/>
              </a:rPr>
              <a:t>-</a:t>
            </a:r>
            <a:r>
              <a:rPr lang="hu-HU" sz="6600" dirty="0" smtClean="0">
                <a:solidFill>
                  <a:srgbClr val="333333"/>
                </a:solidFill>
                <a:latin typeface="+mj-lt"/>
              </a:rPr>
              <a:t>használat </a:t>
            </a:r>
            <a:r>
              <a:rPr lang="hu-HU" sz="6600" dirty="0">
                <a:solidFill>
                  <a:srgbClr val="333333"/>
                </a:solidFill>
                <a:latin typeface="+mj-lt"/>
              </a:rPr>
              <a:t>középiskolások körében</a:t>
            </a:r>
            <a:endParaRPr lang="hu-HU" sz="6600" dirty="0" smtClean="0">
              <a:solidFill>
                <a:srgbClr val="333333"/>
              </a:solidFill>
              <a:latin typeface="+mj-lt"/>
            </a:endParaRPr>
          </a:p>
          <a:p>
            <a:pPr algn="r">
              <a:spcBef>
                <a:spcPts val="1350"/>
              </a:spcBef>
              <a:spcAft>
                <a:spcPts val="1350"/>
              </a:spcAft>
            </a:pPr>
            <a:r>
              <a:rPr lang="hu-HU" sz="3200" b="1" dirty="0" err="1" smtClean="0">
                <a:solidFill>
                  <a:srgbClr val="333333"/>
                </a:solidFill>
                <a:latin typeface="+mj-lt"/>
              </a:rPr>
              <a:t>Czupi</a:t>
            </a:r>
            <a:r>
              <a:rPr lang="hu-HU" sz="32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3200" b="1" dirty="0">
                <a:solidFill>
                  <a:srgbClr val="333333"/>
                </a:solidFill>
                <a:latin typeface="+mj-lt"/>
              </a:rPr>
              <a:t>Gyula </a:t>
            </a:r>
            <a:endParaRPr lang="hu-HU" sz="3200" b="1" dirty="0" smtClean="0">
              <a:solidFill>
                <a:srgbClr val="333333"/>
              </a:solidFill>
              <a:latin typeface="+mj-lt"/>
            </a:endParaRPr>
          </a:p>
          <a:p>
            <a:pPr algn="r">
              <a:spcBef>
                <a:spcPts val="1350"/>
              </a:spcBef>
              <a:spcAft>
                <a:spcPts val="1350"/>
              </a:spcAft>
            </a:pPr>
            <a:r>
              <a:rPr lang="hu-HU" sz="3200" dirty="0" err="1" smtClean="0">
                <a:solidFill>
                  <a:srgbClr val="333333"/>
                </a:solidFill>
                <a:latin typeface="+mj-lt"/>
              </a:rPr>
              <a:t>Halis</a:t>
            </a:r>
            <a:r>
              <a:rPr lang="hu-HU" sz="32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3200" dirty="0">
                <a:solidFill>
                  <a:srgbClr val="333333"/>
                </a:solidFill>
                <a:latin typeface="+mj-lt"/>
              </a:rPr>
              <a:t>István Városi Könyvtár</a:t>
            </a:r>
          </a:p>
          <a:p>
            <a:pPr algn="r"/>
            <a:r>
              <a:rPr lang="hu-HU" sz="3200" b="1" smtClean="0">
                <a:solidFill>
                  <a:srgbClr val="333333"/>
                </a:solidFill>
                <a:latin typeface="+mj-lt"/>
              </a:rPr>
              <a:t>Zalaegerszeg, 2017</a:t>
            </a:r>
            <a:r>
              <a:rPr lang="hu-HU" sz="3200" b="1" dirty="0">
                <a:solidFill>
                  <a:srgbClr val="333333"/>
                </a:solidFill>
                <a:latin typeface="+mj-lt"/>
              </a:rPr>
              <a:t>. november </a:t>
            </a:r>
            <a:r>
              <a:rPr lang="hu-HU" sz="3200" b="1" dirty="0" smtClean="0">
                <a:solidFill>
                  <a:srgbClr val="333333"/>
                </a:solidFill>
                <a:latin typeface="+mj-lt"/>
              </a:rPr>
              <a:t>27. </a:t>
            </a:r>
            <a:endParaRPr lang="hu-HU" sz="32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95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80" y="773025"/>
            <a:ext cx="9129920" cy="54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6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29" y="903845"/>
            <a:ext cx="9108571" cy="54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9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9421"/>
            <a:ext cx="9144000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1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63007" y="1288251"/>
            <a:ext cx="24594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b="1" dirty="0" smtClean="0"/>
              <a:t>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4775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6841" y="2755088"/>
            <a:ext cx="8466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Köszönöm a figyelmet!</a:t>
            </a:r>
          </a:p>
          <a:p>
            <a:pPr algn="ctr"/>
            <a:r>
              <a:rPr lang="hu-HU" sz="4400" dirty="0" err="1" smtClean="0"/>
              <a:t>czupigyula</a:t>
            </a:r>
            <a:r>
              <a:rPr lang="hu-HU" sz="4400" dirty="0" smtClean="0"/>
              <a:t>@</a:t>
            </a:r>
            <a:r>
              <a:rPr lang="hu-HU" sz="4400" dirty="0" err="1" smtClean="0"/>
              <a:t>gmail.com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182713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7\11november\okos könyvtár\A városom és a könyvtáram a telómban (kérdőív)\20171119_161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4" t="10970" r="9970" b="10970"/>
          <a:stretch/>
        </p:blipFill>
        <p:spPr bwMode="auto">
          <a:xfrm rot="10800000">
            <a:off x="330091" y="1806689"/>
            <a:ext cx="8488149" cy="42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77007" y="499974"/>
            <a:ext cx="559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 városom </a:t>
            </a:r>
            <a:r>
              <a:rPr lang="hu-HU" sz="4400" b="1" dirty="0"/>
              <a:t>a </a:t>
            </a:r>
            <a:r>
              <a:rPr lang="hu-HU" sz="4400" b="1" dirty="0" err="1"/>
              <a:t>telómban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49636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17\11november\okos könyvtár\A városom és a könyvtáram a telómban (kérdőív)\20171119_1616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0" t="9787" r="7142" b="6760"/>
          <a:stretch/>
        </p:blipFill>
        <p:spPr bwMode="auto">
          <a:xfrm rot="10800000">
            <a:off x="394139" y="1995195"/>
            <a:ext cx="8498232" cy="44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277007" y="499974"/>
            <a:ext cx="7126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 könyvtáram a </a:t>
            </a:r>
            <a:r>
              <a:rPr lang="hu-HU" sz="4400" b="1" dirty="0" err="1" smtClean="0"/>
              <a:t>telómban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8361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040" y="4627482"/>
            <a:ext cx="2082968" cy="29604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BLG 7. évf.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44" y="305469"/>
            <a:ext cx="2641322" cy="198099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023" y="2746964"/>
            <a:ext cx="2234381" cy="16757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615" y="4986292"/>
            <a:ext cx="2436370" cy="18272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948" y="421259"/>
            <a:ext cx="3676024" cy="2757018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76746" y="2374334"/>
            <a:ext cx="2082968" cy="42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BLG 11. évf.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509792" y="3322708"/>
            <a:ext cx="2924760" cy="4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/>
              <a:t>Mező 11. évf.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753" y="3799708"/>
            <a:ext cx="3164224" cy="2373168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5399752" y="6271596"/>
            <a:ext cx="3208219" cy="4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/>
              <a:t>Cserháti 10. évf.</a:t>
            </a:r>
          </a:p>
        </p:txBody>
      </p:sp>
    </p:spTree>
    <p:extLst>
      <p:ext uri="{BB962C8B-B14F-4D97-AF65-F5344CB8AC3E}">
        <p14:creationId xmlns:p14="http://schemas.microsoft.com/office/powerpoint/2010/main" xmlns="" val="28689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18" y="596516"/>
            <a:ext cx="9054682" cy="54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369"/>
            <a:ext cx="9144000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2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65126"/>
            <a:ext cx="9144000" cy="54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5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6" y="945930"/>
            <a:ext cx="9124433" cy="54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8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8" y="950294"/>
            <a:ext cx="9129442" cy="5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0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43</Words>
  <Application>Microsoft Office PowerPoint</Application>
  <PresentationFormat>Diavetítés a képernyőre (4:3 oldalarány)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BLG 7. évf.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Windows7</dc:creator>
  <cp:lastModifiedBy>User</cp:lastModifiedBy>
  <cp:revision>17</cp:revision>
  <dcterms:created xsi:type="dcterms:W3CDTF">2017-11-09T09:04:29Z</dcterms:created>
  <dcterms:modified xsi:type="dcterms:W3CDTF">2017-11-29T11:17:09Z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