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1" r:id="rId1"/>
  </p:sldMasterIdLst>
  <p:sldIdLst>
    <p:sldId id="256" r:id="rId2"/>
    <p:sldId id="257" r:id="rId3"/>
    <p:sldId id="258" r:id="rId4"/>
    <p:sldId id="271" r:id="rId5"/>
    <p:sldId id="292" r:id="rId6"/>
    <p:sldId id="293" r:id="rId7"/>
    <p:sldId id="294" r:id="rId8"/>
    <p:sldId id="259" r:id="rId9"/>
    <p:sldId id="295" r:id="rId10"/>
    <p:sldId id="274" r:id="rId11"/>
    <p:sldId id="290" r:id="rId12"/>
    <p:sldId id="273" r:id="rId13"/>
    <p:sldId id="298" r:id="rId14"/>
    <p:sldId id="299" r:id="rId15"/>
    <p:sldId id="300" r:id="rId16"/>
    <p:sldId id="301" r:id="rId17"/>
    <p:sldId id="302" r:id="rId18"/>
    <p:sldId id="304" r:id="rId19"/>
    <p:sldId id="305" r:id="rId20"/>
    <p:sldId id="306" r:id="rId21"/>
    <p:sldId id="307" r:id="rId22"/>
    <p:sldId id="308" r:id="rId23"/>
    <p:sldId id="309" r:id="rId24"/>
    <p:sldId id="310" r:id="rId25"/>
    <p:sldId id="315" r:id="rId26"/>
    <p:sldId id="316" r:id="rId27"/>
    <p:sldId id="311" r:id="rId28"/>
    <p:sldId id="312" r:id="rId29"/>
    <p:sldId id="313" r:id="rId30"/>
    <p:sldId id="296" r:id="rId31"/>
    <p:sldId id="297" r:id="rId32"/>
    <p:sldId id="267" r:id="rId33"/>
    <p:sldId id="27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18523-A234-4380-A2C0-57E8BCF6E0CF}" type="doc">
      <dgm:prSet loTypeId="urn:microsoft.com/office/officeart/2005/8/layout/cycle5" loCatId="cycle" qsTypeId="urn:microsoft.com/office/officeart/2005/8/quickstyle/simple5" qsCatId="simple" csTypeId="urn:microsoft.com/office/officeart/2005/8/colors/accent1_2" csCatId="accent1" phldr="1"/>
      <dgm:spPr/>
      <dgm:t>
        <a:bodyPr/>
        <a:lstStyle/>
        <a:p>
          <a:endParaRPr lang="hu-HU"/>
        </a:p>
      </dgm:t>
    </dgm:pt>
    <dgm:pt modelId="{A5C75F70-12B6-45AF-A440-6755D54A915B}">
      <dgm:prSet phldrT="[Szöveg]" custT="1"/>
      <dgm:spPr/>
      <dgm:t>
        <a:bodyPr/>
        <a:lstStyle/>
        <a:p>
          <a:r>
            <a:rPr lang="hu-HU" sz="1600" dirty="0" smtClean="0"/>
            <a:t>tudásépítés</a:t>
          </a:r>
          <a:endParaRPr lang="hu-HU" sz="1600" dirty="0"/>
        </a:p>
      </dgm:t>
    </dgm:pt>
    <dgm:pt modelId="{A4FB64D0-776C-4C2C-9FCD-DAF777CDE955}" type="parTrans" cxnId="{46AC5549-FB72-4AA9-9603-8409C82FF1B0}">
      <dgm:prSet/>
      <dgm:spPr/>
      <dgm:t>
        <a:bodyPr/>
        <a:lstStyle/>
        <a:p>
          <a:endParaRPr lang="hu-HU"/>
        </a:p>
      </dgm:t>
    </dgm:pt>
    <dgm:pt modelId="{76A60B60-216D-4512-853F-3EBF32987F99}" type="sibTrans" cxnId="{46AC5549-FB72-4AA9-9603-8409C82FF1B0}">
      <dgm:prSet/>
      <dgm:spPr/>
      <dgm:t>
        <a:bodyPr/>
        <a:lstStyle/>
        <a:p>
          <a:endParaRPr lang="hu-HU"/>
        </a:p>
      </dgm:t>
    </dgm:pt>
    <dgm:pt modelId="{33D58B53-3DA6-4294-B93B-01A5C6E6A632}">
      <dgm:prSet phldrT="[Szöveg]" custT="1"/>
      <dgm:spPr/>
      <dgm:t>
        <a:bodyPr/>
        <a:lstStyle/>
        <a:p>
          <a:r>
            <a:rPr lang="hu-HU" sz="1600" dirty="0" err="1" smtClean="0"/>
            <a:t>problémameg</a:t>
          </a:r>
          <a:r>
            <a:rPr lang="hu-HU" sz="1600" dirty="0" smtClean="0"/>
            <a:t>-oldó készség</a:t>
          </a:r>
          <a:endParaRPr lang="hu-HU" sz="1600" dirty="0"/>
        </a:p>
      </dgm:t>
    </dgm:pt>
    <dgm:pt modelId="{BA3F4CF3-D3A2-4DAC-BC61-EF00487A1183}" type="parTrans" cxnId="{52534B44-522C-4779-BADE-0E3B0FDC0C79}">
      <dgm:prSet/>
      <dgm:spPr/>
      <dgm:t>
        <a:bodyPr/>
        <a:lstStyle/>
        <a:p>
          <a:endParaRPr lang="hu-HU"/>
        </a:p>
      </dgm:t>
    </dgm:pt>
    <dgm:pt modelId="{7418E8E8-077D-48AF-BFD4-3BA78C46176E}" type="sibTrans" cxnId="{52534B44-522C-4779-BADE-0E3B0FDC0C79}">
      <dgm:prSet/>
      <dgm:spPr/>
      <dgm:t>
        <a:bodyPr/>
        <a:lstStyle/>
        <a:p>
          <a:endParaRPr lang="hu-HU"/>
        </a:p>
      </dgm:t>
    </dgm:pt>
    <dgm:pt modelId="{A2165D58-7389-4F5E-9D9A-2279BA4852B9}">
      <dgm:prSet phldrT="[Szöveg]" custT="1"/>
      <dgm:spPr/>
      <dgm:t>
        <a:bodyPr/>
        <a:lstStyle/>
        <a:p>
          <a:r>
            <a:rPr lang="hu-HU" sz="1600" dirty="0" smtClean="0"/>
            <a:t>kreativitás és innováció</a:t>
          </a:r>
          <a:endParaRPr lang="hu-HU" sz="1600" dirty="0"/>
        </a:p>
      </dgm:t>
    </dgm:pt>
    <dgm:pt modelId="{B181276E-1910-4B4C-93A1-F52EBF29C313}" type="parTrans" cxnId="{FC93446A-7521-4990-A46F-7B682B1E8402}">
      <dgm:prSet/>
      <dgm:spPr/>
      <dgm:t>
        <a:bodyPr/>
        <a:lstStyle/>
        <a:p>
          <a:endParaRPr lang="hu-HU"/>
        </a:p>
      </dgm:t>
    </dgm:pt>
    <dgm:pt modelId="{1C283991-17C1-4BA5-B91A-E8780D38F334}" type="sibTrans" cxnId="{FC93446A-7521-4990-A46F-7B682B1E8402}">
      <dgm:prSet/>
      <dgm:spPr/>
      <dgm:t>
        <a:bodyPr/>
        <a:lstStyle/>
        <a:p>
          <a:endParaRPr lang="hu-HU"/>
        </a:p>
      </dgm:t>
    </dgm:pt>
    <dgm:pt modelId="{F57A1DE1-7037-4BBC-BD43-FA2444EF01A1}">
      <dgm:prSet phldrT="[Szöveg]" custT="1"/>
      <dgm:spPr/>
      <dgm:t>
        <a:bodyPr/>
        <a:lstStyle/>
        <a:p>
          <a:r>
            <a:rPr lang="hu-HU" sz="1600" dirty="0" smtClean="0"/>
            <a:t>együttműködés</a:t>
          </a:r>
          <a:endParaRPr lang="hu-HU" sz="1600" dirty="0"/>
        </a:p>
      </dgm:t>
    </dgm:pt>
    <dgm:pt modelId="{962E0B79-65D3-42C7-AFE9-2AF435479D2D}" type="parTrans" cxnId="{31F3CC55-6698-48DF-BD05-AA0B7154DBFD}">
      <dgm:prSet/>
      <dgm:spPr/>
      <dgm:t>
        <a:bodyPr/>
        <a:lstStyle/>
        <a:p>
          <a:endParaRPr lang="hu-HU"/>
        </a:p>
      </dgm:t>
    </dgm:pt>
    <dgm:pt modelId="{9219CDCD-C48F-4920-AA26-B74C1A246FA0}" type="sibTrans" cxnId="{31F3CC55-6698-48DF-BD05-AA0B7154DBFD}">
      <dgm:prSet/>
      <dgm:spPr/>
      <dgm:t>
        <a:bodyPr/>
        <a:lstStyle/>
        <a:p>
          <a:endParaRPr lang="hu-HU"/>
        </a:p>
      </dgm:t>
    </dgm:pt>
    <dgm:pt modelId="{1F59B671-2672-44AC-9AE7-8D2E7E56D39F}">
      <dgm:prSet phldrT="[Szöveg]" custT="1"/>
      <dgm:spPr/>
      <dgm:t>
        <a:bodyPr/>
        <a:lstStyle/>
        <a:p>
          <a:r>
            <a:rPr lang="hu-HU" sz="1600" dirty="0" smtClean="0"/>
            <a:t>IKT-használat</a:t>
          </a:r>
          <a:endParaRPr lang="hu-HU" sz="1600" dirty="0"/>
        </a:p>
      </dgm:t>
    </dgm:pt>
    <dgm:pt modelId="{AD849F57-C467-4140-867B-8500504D54CD}" type="parTrans" cxnId="{7C39AED4-7366-4FC9-835A-6FCA105105CE}">
      <dgm:prSet/>
      <dgm:spPr/>
      <dgm:t>
        <a:bodyPr/>
        <a:lstStyle/>
        <a:p>
          <a:endParaRPr lang="hu-HU"/>
        </a:p>
      </dgm:t>
    </dgm:pt>
    <dgm:pt modelId="{D1BC953A-5038-4F23-8E14-F14859FD768D}" type="sibTrans" cxnId="{7C39AED4-7366-4FC9-835A-6FCA105105CE}">
      <dgm:prSet/>
      <dgm:spPr/>
      <dgm:t>
        <a:bodyPr/>
        <a:lstStyle/>
        <a:p>
          <a:endParaRPr lang="hu-HU"/>
        </a:p>
      </dgm:t>
    </dgm:pt>
    <dgm:pt modelId="{042E1271-7865-4DE1-902F-3F9E0CD0AF0D}" type="pres">
      <dgm:prSet presAssocID="{85518523-A234-4380-A2C0-57E8BCF6E0CF}" presName="cycle" presStyleCnt="0">
        <dgm:presLayoutVars>
          <dgm:dir/>
          <dgm:resizeHandles val="exact"/>
        </dgm:presLayoutVars>
      </dgm:prSet>
      <dgm:spPr/>
      <dgm:t>
        <a:bodyPr/>
        <a:lstStyle/>
        <a:p>
          <a:endParaRPr lang="hu-HU"/>
        </a:p>
      </dgm:t>
    </dgm:pt>
    <dgm:pt modelId="{B8888B1B-5723-4179-993D-C93C26FE21AC}" type="pres">
      <dgm:prSet presAssocID="{A5C75F70-12B6-45AF-A440-6755D54A915B}" presName="node" presStyleLbl="node1" presStyleIdx="0" presStyleCnt="5">
        <dgm:presLayoutVars>
          <dgm:bulletEnabled val="1"/>
        </dgm:presLayoutVars>
      </dgm:prSet>
      <dgm:spPr/>
      <dgm:t>
        <a:bodyPr/>
        <a:lstStyle/>
        <a:p>
          <a:endParaRPr lang="hu-HU"/>
        </a:p>
      </dgm:t>
    </dgm:pt>
    <dgm:pt modelId="{AC004C88-7D87-44E1-A296-F7A3A2B9FED8}" type="pres">
      <dgm:prSet presAssocID="{A5C75F70-12B6-45AF-A440-6755D54A915B}" presName="spNode" presStyleCnt="0"/>
      <dgm:spPr/>
    </dgm:pt>
    <dgm:pt modelId="{71660629-40E1-420F-8D24-2F0F8F7B77FA}" type="pres">
      <dgm:prSet presAssocID="{76A60B60-216D-4512-853F-3EBF32987F99}" presName="sibTrans" presStyleLbl="sibTrans1D1" presStyleIdx="0" presStyleCnt="5"/>
      <dgm:spPr/>
      <dgm:t>
        <a:bodyPr/>
        <a:lstStyle/>
        <a:p>
          <a:endParaRPr lang="hu-HU"/>
        </a:p>
      </dgm:t>
    </dgm:pt>
    <dgm:pt modelId="{E099A71B-0F37-4314-B256-C4A27F92DDE0}" type="pres">
      <dgm:prSet presAssocID="{33D58B53-3DA6-4294-B93B-01A5C6E6A632}" presName="node" presStyleLbl="node1" presStyleIdx="1" presStyleCnt="5">
        <dgm:presLayoutVars>
          <dgm:bulletEnabled val="1"/>
        </dgm:presLayoutVars>
      </dgm:prSet>
      <dgm:spPr/>
      <dgm:t>
        <a:bodyPr/>
        <a:lstStyle/>
        <a:p>
          <a:endParaRPr lang="hu-HU"/>
        </a:p>
      </dgm:t>
    </dgm:pt>
    <dgm:pt modelId="{E1EAE252-A606-4451-BE86-E392D770EDEF}" type="pres">
      <dgm:prSet presAssocID="{33D58B53-3DA6-4294-B93B-01A5C6E6A632}" presName="spNode" presStyleCnt="0"/>
      <dgm:spPr/>
    </dgm:pt>
    <dgm:pt modelId="{39CA43E4-F44C-4128-8BCC-D6F564490741}" type="pres">
      <dgm:prSet presAssocID="{7418E8E8-077D-48AF-BFD4-3BA78C46176E}" presName="sibTrans" presStyleLbl="sibTrans1D1" presStyleIdx="1" presStyleCnt="5"/>
      <dgm:spPr/>
      <dgm:t>
        <a:bodyPr/>
        <a:lstStyle/>
        <a:p>
          <a:endParaRPr lang="hu-HU"/>
        </a:p>
      </dgm:t>
    </dgm:pt>
    <dgm:pt modelId="{84F523B1-1FE7-4D5E-A9C1-03E36F700BFA}" type="pres">
      <dgm:prSet presAssocID="{A2165D58-7389-4F5E-9D9A-2279BA4852B9}" presName="node" presStyleLbl="node1" presStyleIdx="2" presStyleCnt="5">
        <dgm:presLayoutVars>
          <dgm:bulletEnabled val="1"/>
        </dgm:presLayoutVars>
      </dgm:prSet>
      <dgm:spPr/>
      <dgm:t>
        <a:bodyPr/>
        <a:lstStyle/>
        <a:p>
          <a:endParaRPr lang="hu-HU"/>
        </a:p>
      </dgm:t>
    </dgm:pt>
    <dgm:pt modelId="{C010DA1D-2606-40B4-8248-1CBD4B4FCF85}" type="pres">
      <dgm:prSet presAssocID="{A2165D58-7389-4F5E-9D9A-2279BA4852B9}" presName="spNode" presStyleCnt="0"/>
      <dgm:spPr/>
    </dgm:pt>
    <dgm:pt modelId="{6567EAB7-C0BE-46C1-94CF-7FF669DF4862}" type="pres">
      <dgm:prSet presAssocID="{1C283991-17C1-4BA5-B91A-E8780D38F334}" presName="sibTrans" presStyleLbl="sibTrans1D1" presStyleIdx="2" presStyleCnt="5"/>
      <dgm:spPr/>
      <dgm:t>
        <a:bodyPr/>
        <a:lstStyle/>
        <a:p>
          <a:endParaRPr lang="hu-HU"/>
        </a:p>
      </dgm:t>
    </dgm:pt>
    <dgm:pt modelId="{DA628C18-4E66-41FF-AC66-F9F11AABD9A6}" type="pres">
      <dgm:prSet presAssocID="{F57A1DE1-7037-4BBC-BD43-FA2444EF01A1}" presName="node" presStyleLbl="node1" presStyleIdx="3" presStyleCnt="5">
        <dgm:presLayoutVars>
          <dgm:bulletEnabled val="1"/>
        </dgm:presLayoutVars>
      </dgm:prSet>
      <dgm:spPr/>
      <dgm:t>
        <a:bodyPr/>
        <a:lstStyle/>
        <a:p>
          <a:endParaRPr lang="hu-HU"/>
        </a:p>
      </dgm:t>
    </dgm:pt>
    <dgm:pt modelId="{AE212600-216B-4A21-B62B-08890EF5394A}" type="pres">
      <dgm:prSet presAssocID="{F57A1DE1-7037-4BBC-BD43-FA2444EF01A1}" presName="spNode" presStyleCnt="0"/>
      <dgm:spPr/>
    </dgm:pt>
    <dgm:pt modelId="{AF77041B-82D6-4554-ADD4-3B571E8F0ED8}" type="pres">
      <dgm:prSet presAssocID="{9219CDCD-C48F-4920-AA26-B74C1A246FA0}" presName="sibTrans" presStyleLbl="sibTrans1D1" presStyleIdx="3" presStyleCnt="5"/>
      <dgm:spPr/>
      <dgm:t>
        <a:bodyPr/>
        <a:lstStyle/>
        <a:p>
          <a:endParaRPr lang="hu-HU"/>
        </a:p>
      </dgm:t>
    </dgm:pt>
    <dgm:pt modelId="{039E858D-E390-4C62-8565-F735C994FA04}" type="pres">
      <dgm:prSet presAssocID="{1F59B671-2672-44AC-9AE7-8D2E7E56D39F}" presName="node" presStyleLbl="node1" presStyleIdx="4" presStyleCnt="5">
        <dgm:presLayoutVars>
          <dgm:bulletEnabled val="1"/>
        </dgm:presLayoutVars>
      </dgm:prSet>
      <dgm:spPr/>
      <dgm:t>
        <a:bodyPr/>
        <a:lstStyle/>
        <a:p>
          <a:endParaRPr lang="hu-HU"/>
        </a:p>
      </dgm:t>
    </dgm:pt>
    <dgm:pt modelId="{9989D9E7-6862-4C07-B132-49ED4611D9A4}" type="pres">
      <dgm:prSet presAssocID="{1F59B671-2672-44AC-9AE7-8D2E7E56D39F}" presName="spNode" presStyleCnt="0"/>
      <dgm:spPr/>
    </dgm:pt>
    <dgm:pt modelId="{2197C564-8342-4415-A452-20F1EADB14DD}" type="pres">
      <dgm:prSet presAssocID="{D1BC953A-5038-4F23-8E14-F14859FD768D}" presName="sibTrans" presStyleLbl="sibTrans1D1" presStyleIdx="4" presStyleCnt="5"/>
      <dgm:spPr/>
      <dgm:t>
        <a:bodyPr/>
        <a:lstStyle/>
        <a:p>
          <a:endParaRPr lang="hu-HU"/>
        </a:p>
      </dgm:t>
    </dgm:pt>
  </dgm:ptLst>
  <dgm:cxnLst>
    <dgm:cxn modelId="{4776F216-837D-43A0-A7B6-A058D7A98AD2}" type="presOf" srcId="{1F59B671-2672-44AC-9AE7-8D2E7E56D39F}" destId="{039E858D-E390-4C62-8565-F735C994FA04}" srcOrd="0" destOrd="0" presId="urn:microsoft.com/office/officeart/2005/8/layout/cycle5"/>
    <dgm:cxn modelId="{7C39AED4-7366-4FC9-835A-6FCA105105CE}" srcId="{85518523-A234-4380-A2C0-57E8BCF6E0CF}" destId="{1F59B671-2672-44AC-9AE7-8D2E7E56D39F}" srcOrd="4" destOrd="0" parTransId="{AD849F57-C467-4140-867B-8500504D54CD}" sibTransId="{D1BC953A-5038-4F23-8E14-F14859FD768D}"/>
    <dgm:cxn modelId="{FC93446A-7521-4990-A46F-7B682B1E8402}" srcId="{85518523-A234-4380-A2C0-57E8BCF6E0CF}" destId="{A2165D58-7389-4F5E-9D9A-2279BA4852B9}" srcOrd="2" destOrd="0" parTransId="{B181276E-1910-4B4C-93A1-F52EBF29C313}" sibTransId="{1C283991-17C1-4BA5-B91A-E8780D38F334}"/>
    <dgm:cxn modelId="{78F8392D-4CA3-447E-B32C-B9D320D2BDA4}" type="presOf" srcId="{85518523-A234-4380-A2C0-57E8BCF6E0CF}" destId="{042E1271-7865-4DE1-902F-3F9E0CD0AF0D}" srcOrd="0" destOrd="0" presId="urn:microsoft.com/office/officeart/2005/8/layout/cycle5"/>
    <dgm:cxn modelId="{97966E3E-C11A-4378-8BF3-14DB304B0438}" type="presOf" srcId="{A5C75F70-12B6-45AF-A440-6755D54A915B}" destId="{B8888B1B-5723-4179-993D-C93C26FE21AC}" srcOrd="0" destOrd="0" presId="urn:microsoft.com/office/officeart/2005/8/layout/cycle5"/>
    <dgm:cxn modelId="{2254B99A-B43E-44DA-8895-88BD7EF341CF}" type="presOf" srcId="{F57A1DE1-7037-4BBC-BD43-FA2444EF01A1}" destId="{DA628C18-4E66-41FF-AC66-F9F11AABD9A6}" srcOrd="0" destOrd="0" presId="urn:microsoft.com/office/officeart/2005/8/layout/cycle5"/>
    <dgm:cxn modelId="{EA949A3E-A2E9-4F88-ABB1-AEAFAC6C0CC5}" type="presOf" srcId="{1C283991-17C1-4BA5-B91A-E8780D38F334}" destId="{6567EAB7-C0BE-46C1-94CF-7FF669DF4862}" srcOrd="0" destOrd="0" presId="urn:microsoft.com/office/officeart/2005/8/layout/cycle5"/>
    <dgm:cxn modelId="{AA6E4B3D-EFAE-4968-8E9C-54B75161903F}" type="presOf" srcId="{33D58B53-3DA6-4294-B93B-01A5C6E6A632}" destId="{E099A71B-0F37-4314-B256-C4A27F92DDE0}" srcOrd="0" destOrd="0" presId="urn:microsoft.com/office/officeart/2005/8/layout/cycle5"/>
    <dgm:cxn modelId="{52534B44-522C-4779-BADE-0E3B0FDC0C79}" srcId="{85518523-A234-4380-A2C0-57E8BCF6E0CF}" destId="{33D58B53-3DA6-4294-B93B-01A5C6E6A632}" srcOrd="1" destOrd="0" parTransId="{BA3F4CF3-D3A2-4DAC-BC61-EF00487A1183}" sibTransId="{7418E8E8-077D-48AF-BFD4-3BA78C46176E}"/>
    <dgm:cxn modelId="{C33125DD-FBB8-491E-8A10-3B7B3D77C5D4}" type="presOf" srcId="{76A60B60-216D-4512-853F-3EBF32987F99}" destId="{71660629-40E1-420F-8D24-2F0F8F7B77FA}" srcOrd="0" destOrd="0" presId="urn:microsoft.com/office/officeart/2005/8/layout/cycle5"/>
    <dgm:cxn modelId="{46AC5549-FB72-4AA9-9603-8409C82FF1B0}" srcId="{85518523-A234-4380-A2C0-57E8BCF6E0CF}" destId="{A5C75F70-12B6-45AF-A440-6755D54A915B}" srcOrd="0" destOrd="0" parTransId="{A4FB64D0-776C-4C2C-9FCD-DAF777CDE955}" sibTransId="{76A60B60-216D-4512-853F-3EBF32987F99}"/>
    <dgm:cxn modelId="{31780A08-4DF4-4384-BD0E-0DD3A3E11B72}" type="presOf" srcId="{7418E8E8-077D-48AF-BFD4-3BA78C46176E}" destId="{39CA43E4-F44C-4128-8BCC-D6F564490741}" srcOrd="0" destOrd="0" presId="urn:microsoft.com/office/officeart/2005/8/layout/cycle5"/>
    <dgm:cxn modelId="{55EC1D30-392C-4B9D-BAC7-A02774634658}" type="presOf" srcId="{D1BC953A-5038-4F23-8E14-F14859FD768D}" destId="{2197C564-8342-4415-A452-20F1EADB14DD}" srcOrd="0" destOrd="0" presId="urn:microsoft.com/office/officeart/2005/8/layout/cycle5"/>
    <dgm:cxn modelId="{3D067303-23B3-42CD-9405-F60974A80C57}" type="presOf" srcId="{A2165D58-7389-4F5E-9D9A-2279BA4852B9}" destId="{84F523B1-1FE7-4D5E-A9C1-03E36F700BFA}" srcOrd="0" destOrd="0" presId="urn:microsoft.com/office/officeart/2005/8/layout/cycle5"/>
    <dgm:cxn modelId="{F3F63FE0-52E3-4E67-8AE3-0D12158DE78F}" type="presOf" srcId="{9219CDCD-C48F-4920-AA26-B74C1A246FA0}" destId="{AF77041B-82D6-4554-ADD4-3B571E8F0ED8}" srcOrd="0" destOrd="0" presId="urn:microsoft.com/office/officeart/2005/8/layout/cycle5"/>
    <dgm:cxn modelId="{31F3CC55-6698-48DF-BD05-AA0B7154DBFD}" srcId="{85518523-A234-4380-A2C0-57E8BCF6E0CF}" destId="{F57A1DE1-7037-4BBC-BD43-FA2444EF01A1}" srcOrd="3" destOrd="0" parTransId="{962E0B79-65D3-42C7-AFE9-2AF435479D2D}" sibTransId="{9219CDCD-C48F-4920-AA26-B74C1A246FA0}"/>
    <dgm:cxn modelId="{817B40C2-F52A-4687-9818-7A42F862E510}" type="presParOf" srcId="{042E1271-7865-4DE1-902F-3F9E0CD0AF0D}" destId="{B8888B1B-5723-4179-993D-C93C26FE21AC}" srcOrd="0" destOrd="0" presId="urn:microsoft.com/office/officeart/2005/8/layout/cycle5"/>
    <dgm:cxn modelId="{8BCAC382-AA9F-4BCF-95A1-32DF3F90A8C2}" type="presParOf" srcId="{042E1271-7865-4DE1-902F-3F9E0CD0AF0D}" destId="{AC004C88-7D87-44E1-A296-F7A3A2B9FED8}" srcOrd="1" destOrd="0" presId="urn:microsoft.com/office/officeart/2005/8/layout/cycle5"/>
    <dgm:cxn modelId="{2D48694A-A2D6-4523-9BD6-4174412039F3}" type="presParOf" srcId="{042E1271-7865-4DE1-902F-3F9E0CD0AF0D}" destId="{71660629-40E1-420F-8D24-2F0F8F7B77FA}" srcOrd="2" destOrd="0" presId="urn:microsoft.com/office/officeart/2005/8/layout/cycle5"/>
    <dgm:cxn modelId="{5C8DE176-B4BE-4EF1-8679-255757FB0F4F}" type="presParOf" srcId="{042E1271-7865-4DE1-902F-3F9E0CD0AF0D}" destId="{E099A71B-0F37-4314-B256-C4A27F92DDE0}" srcOrd="3" destOrd="0" presId="urn:microsoft.com/office/officeart/2005/8/layout/cycle5"/>
    <dgm:cxn modelId="{51414B45-6CAA-41E3-ACA5-56031B1159D7}" type="presParOf" srcId="{042E1271-7865-4DE1-902F-3F9E0CD0AF0D}" destId="{E1EAE252-A606-4451-BE86-E392D770EDEF}" srcOrd="4" destOrd="0" presId="urn:microsoft.com/office/officeart/2005/8/layout/cycle5"/>
    <dgm:cxn modelId="{178FBD65-F469-4CDC-B9F6-D2C5D7397BC6}" type="presParOf" srcId="{042E1271-7865-4DE1-902F-3F9E0CD0AF0D}" destId="{39CA43E4-F44C-4128-8BCC-D6F564490741}" srcOrd="5" destOrd="0" presId="urn:microsoft.com/office/officeart/2005/8/layout/cycle5"/>
    <dgm:cxn modelId="{C16FD0F8-AFF7-4E79-BFAD-1A2F82BD9BC1}" type="presParOf" srcId="{042E1271-7865-4DE1-902F-3F9E0CD0AF0D}" destId="{84F523B1-1FE7-4D5E-A9C1-03E36F700BFA}" srcOrd="6" destOrd="0" presId="urn:microsoft.com/office/officeart/2005/8/layout/cycle5"/>
    <dgm:cxn modelId="{B2818992-34F1-4F75-97EB-BBE50AFA0EED}" type="presParOf" srcId="{042E1271-7865-4DE1-902F-3F9E0CD0AF0D}" destId="{C010DA1D-2606-40B4-8248-1CBD4B4FCF85}" srcOrd="7" destOrd="0" presId="urn:microsoft.com/office/officeart/2005/8/layout/cycle5"/>
    <dgm:cxn modelId="{946C129C-DED9-42E4-B6DD-77E931754C01}" type="presParOf" srcId="{042E1271-7865-4DE1-902F-3F9E0CD0AF0D}" destId="{6567EAB7-C0BE-46C1-94CF-7FF669DF4862}" srcOrd="8" destOrd="0" presId="urn:microsoft.com/office/officeart/2005/8/layout/cycle5"/>
    <dgm:cxn modelId="{04B7AC07-6DC8-4C96-82BF-6C941DD2352D}" type="presParOf" srcId="{042E1271-7865-4DE1-902F-3F9E0CD0AF0D}" destId="{DA628C18-4E66-41FF-AC66-F9F11AABD9A6}" srcOrd="9" destOrd="0" presId="urn:microsoft.com/office/officeart/2005/8/layout/cycle5"/>
    <dgm:cxn modelId="{0AAE98EC-6ED6-4CE4-9159-330BD09607CB}" type="presParOf" srcId="{042E1271-7865-4DE1-902F-3F9E0CD0AF0D}" destId="{AE212600-216B-4A21-B62B-08890EF5394A}" srcOrd="10" destOrd="0" presId="urn:microsoft.com/office/officeart/2005/8/layout/cycle5"/>
    <dgm:cxn modelId="{3BD40A0B-9419-4878-AAB8-4CCEBD5C1B0E}" type="presParOf" srcId="{042E1271-7865-4DE1-902F-3F9E0CD0AF0D}" destId="{AF77041B-82D6-4554-ADD4-3B571E8F0ED8}" srcOrd="11" destOrd="0" presId="urn:microsoft.com/office/officeart/2005/8/layout/cycle5"/>
    <dgm:cxn modelId="{2EE38584-74D2-4462-906F-3EDDA988934E}" type="presParOf" srcId="{042E1271-7865-4DE1-902F-3F9E0CD0AF0D}" destId="{039E858D-E390-4C62-8565-F735C994FA04}" srcOrd="12" destOrd="0" presId="urn:microsoft.com/office/officeart/2005/8/layout/cycle5"/>
    <dgm:cxn modelId="{9D5D69A9-F684-41B5-9C2A-FEBA83BEE037}" type="presParOf" srcId="{042E1271-7865-4DE1-902F-3F9E0CD0AF0D}" destId="{9989D9E7-6862-4C07-B132-49ED4611D9A4}" srcOrd="13" destOrd="0" presId="urn:microsoft.com/office/officeart/2005/8/layout/cycle5"/>
    <dgm:cxn modelId="{2226F687-65DB-40E5-88C0-F3407ECA9212}" type="presParOf" srcId="{042E1271-7865-4DE1-902F-3F9E0CD0AF0D}" destId="{2197C564-8342-4415-A452-20F1EADB14DD}"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035D9C-C102-45AF-AE45-4E1D8EAE0970}" type="doc">
      <dgm:prSet loTypeId="urn:microsoft.com/office/officeart/2005/8/layout/equation2" loCatId="process" qsTypeId="urn:microsoft.com/office/officeart/2005/8/quickstyle/simple5" qsCatId="simple" csTypeId="urn:microsoft.com/office/officeart/2005/8/colors/accent1_2" csCatId="accent1" phldr="1"/>
      <dgm:spPr/>
    </dgm:pt>
    <dgm:pt modelId="{D1E351A3-9824-4B4F-A13C-F1A884D98ECA}">
      <dgm:prSet phldrT="[Szöveg]"/>
      <dgm:spPr/>
      <dgm:t>
        <a:bodyPr/>
        <a:lstStyle/>
        <a:p>
          <a:r>
            <a:rPr lang="hu-HU" dirty="0" smtClean="0"/>
            <a:t>kultúraazonos pedagógia</a:t>
          </a:r>
          <a:endParaRPr lang="hu-HU" dirty="0"/>
        </a:p>
      </dgm:t>
    </dgm:pt>
    <dgm:pt modelId="{EE0D3A9A-A01F-4E5E-8A06-8FE5DE0A7353}" type="parTrans" cxnId="{0562515F-B09C-49C8-96FA-BF59903B1593}">
      <dgm:prSet/>
      <dgm:spPr/>
      <dgm:t>
        <a:bodyPr/>
        <a:lstStyle/>
        <a:p>
          <a:endParaRPr lang="hu-HU"/>
        </a:p>
      </dgm:t>
    </dgm:pt>
    <dgm:pt modelId="{B1C05365-7B9A-45BA-A591-20008A782958}" type="sibTrans" cxnId="{0562515F-B09C-49C8-96FA-BF59903B1593}">
      <dgm:prSet/>
      <dgm:spPr/>
      <dgm:t>
        <a:bodyPr/>
        <a:lstStyle/>
        <a:p>
          <a:endParaRPr lang="hu-HU"/>
        </a:p>
      </dgm:t>
    </dgm:pt>
    <dgm:pt modelId="{481B5FAC-FB19-420F-95B0-8ADAB7CBEB5D}">
      <dgm:prSet phldrT="[Szöveg]"/>
      <dgm:spPr/>
      <dgm:t>
        <a:bodyPr/>
        <a:lstStyle/>
        <a:p>
          <a:r>
            <a:rPr lang="hu-HU" dirty="0" smtClean="0"/>
            <a:t>digitális kultúra</a:t>
          </a:r>
          <a:endParaRPr lang="hu-HU" dirty="0"/>
        </a:p>
      </dgm:t>
    </dgm:pt>
    <dgm:pt modelId="{CD00C398-00F0-462D-A32A-B402CB65689B}" type="parTrans" cxnId="{55771CDD-91FD-43DF-A80D-A70CD45E3ADF}">
      <dgm:prSet/>
      <dgm:spPr/>
      <dgm:t>
        <a:bodyPr/>
        <a:lstStyle/>
        <a:p>
          <a:endParaRPr lang="hu-HU"/>
        </a:p>
      </dgm:t>
    </dgm:pt>
    <dgm:pt modelId="{6E3015B6-E370-496F-9D3B-9DC7B80DFFEA}" type="sibTrans" cxnId="{55771CDD-91FD-43DF-A80D-A70CD45E3ADF}">
      <dgm:prSet/>
      <dgm:spPr/>
      <dgm:t>
        <a:bodyPr/>
        <a:lstStyle/>
        <a:p>
          <a:endParaRPr lang="hu-HU"/>
        </a:p>
      </dgm:t>
    </dgm:pt>
    <dgm:pt modelId="{7610108A-680F-400B-BB91-CCEDF25A2996}">
      <dgm:prSet phldrT="[Szöveg]"/>
      <dgm:spPr/>
      <dgm:t>
        <a:bodyPr/>
        <a:lstStyle/>
        <a:p>
          <a:endParaRPr lang="hu-HU" dirty="0" smtClean="0"/>
        </a:p>
        <a:p>
          <a:endParaRPr lang="hu-HU" dirty="0" smtClean="0"/>
        </a:p>
        <a:p>
          <a:endParaRPr lang="hu-HU" dirty="0" smtClean="0"/>
        </a:p>
        <a:p>
          <a:r>
            <a:rPr lang="hu-HU" dirty="0" smtClean="0"/>
            <a:t>digitáliskultúra -</a:t>
          </a:r>
        </a:p>
        <a:p>
          <a:r>
            <a:rPr lang="hu-HU" dirty="0" smtClean="0"/>
            <a:t>- azonos pedagógia</a:t>
          </a:r>
          <a:endParaRPr lang="hu-HU" dirty="0"/>
        </a:p>
      </dgm:t>
    </dgm:pt>
    <dgm:pt modelId="{F841D355-91CD-46C9-8D6B-B0C995BCE8D5}" type="parTrans" cxnId="{7D13F601-1C63-4819-B863-F6ECD73CFBDF}">
      <dgm:prSet/>
      <dgm:spPr/>
      <dgm:t>
        <a:bodyPr/>
        <a:lstStyle/>
        <a:p>
          <a:endParaRPr lang="hu-HU"/>
        </a:p>
      </dgm:t>
    </dgm:pt>
    <dgm:pt modelId="{A5861EE7-E042-4E73-BA17-DC1DDCE29EF1}" type="sibTrans" cxnId="{7D13F601-1C63-4819-B863-F6ECD73CFBDF}">
      <dgm:prSet/>
      <dgm:spPr/>
      <dgm:t>
        <a:bodyPr/>
        <a:lstStyle/>
        <a:p>
          <a:endParaRPr lang="hu-HU"/>
        </a:p>
      </dgm:t>
    </dgm:pt>
    <dgm:pt modelId="{6019706A-8A80-4A4C-93AD-018578319FBB}" type="pres">
      <dgm:prSet presAssocID="{A4035D9C-C102-45AF-AE45-4E1D8EAE0970}" presName="Name0" presStyleCnt="0">
        <dgm:presLayoutVars>
          <dgm:dir/>
          <dgm:resizeHandles val="exact"/>
        </dgm:presLayoutVars>
      </dgm:prSet>
      <dgm:spPr/>
    </dgm:pt>
    <dgm:pt modelId="{582C3499-A56B-410A-A0B9-20EA02493B21}" type="pres">
      <dgm:prSet presAssocID="{A4035D9C-C102-45AF-AE45-4E1D8EAE0970}" presName="vNodes" presStyleCnt="0"/>
      <dgm:spPr/>
    </dgm:pt>
    <dgm:pt modelId="{734A5508-75B1-4D62-9458-A80681052C7D}" type="pres">
      <dgm:prSet presAssocID="{D1E351A3-9824-4B4F-A13C-F1A884D98ECA}" presName="node" presStyleLbl="node1" presStyleIdx="0" presStyleCnt="3">
        <dgm:presLayoutVars>
          <dgm:bulletEnabled val="1"/>
        </dgm:presLayoutVars>
      </dgm:prSet>
      <dgm:spPr/>
      <dgm:t>
        <a:bodyPr/>
        <a:lstStyle/>
        <a:p>
          <a:endParaRPr lang="hu-HU"/>
        </a:p>
      </dgm:t>
    </dgm:pt>
    <dgm:pt modelId="{3E7CEA65-038C-4854-958A-82A4707C47AB}" type="pres">
      <dgm:prSet presAssocID="{B1C05365-7B9A-45BA-A591-20008A782958}" presName="spacerT" presStyleCnt="0"/>
      <dgm:spPr/>
    </dgm:pt>
    <dgm:pt modelId="{67B6C48B-C26E-47AF-A0CC-EBCFF6C2DDA9}" type="pres">
      <dgm:prSet presAssocID="{B1C05365-7B9A-45BA-A591-20008A782958}" presName="sibTrans" presStyleLbl="sibTrans2D1" presStyleIdx="0" presStyleCnt="2"/>
      <dgm:spPr/>
      <dgm:t>
        <a:bodyPr/>
        <a:lstStyle/>
        <a:p>
          <a:endParaRPr lang="hu-HU"/>
        </a:p>
      </dgm:t>
    </dgm:pt>
    <dgm:pt modelId="{26875BE9-9C17-44D1-8D71-9C3A99D1CD94}" type="pres">
      <dgm:prSet presAssocID="{B1C05365-7B9A-45BA-A591-20008A782958}" presName="spacerB" presStyleCnt="0"/>
      <dgm:spPr/>
    </dgm:pt>
    <dgm:pt modelId="{EBA835DD-4E35-4D83-B99B-13CC2F066E41}" type="pres">
      <dgm:prSet presAssocID="{481B5FAC-FB19-420F-95B0-8ADAB7CBEB5D}" presName="node" presStyleLbl="node1" presStyleIdx="1" presStyleCnt="3">
        <dgm:presLayoutVars>
          <dgm:bulletEnabled val="1"/>
        </dgm:presLayoutVars>
      </dgm:prSet>
      <dgm:spPr/>
      <dgm:t>
        <a:bodyPr/>
        <a:lstStyle/>
        <a:p>
          <a:endParaRPr lang="hu-HU"/>
        </a:p>
      </dgm:t>
    </dgm:pt>
    <dgm:pt modelId="{86A78EA2-4322-47D5-B523-7546282CF654}" type="pres">
      <dgm:prSet presAssocID="{A4035D9C-C102-45AF-AE45-4E1D8EAE0970}" presName="sibTransLast" presStyleLbl="sibTrans2D1" presStyleIdx="1" presStyleCnt="2"/>
      <dgm:spPr/>
      <dgm:t>
        <a:bodyPr/>
        <a:lstStyle/>
        <a:p>
          <a:endParaRPr lang="hu-HU"/>
        </a:p>
      </dgm:t>
    </dgm:pt>
    <dgm:pt modelId="{0263B058-D2BE-4335-BC5B-859C5B63301A}" type="pres">
      <dgm:prSet presAssocID="{A4035D9C-C102-45AF-AE45-4E1D8EAE0970}" presName="connectorText" presStyleLbl="sibTrans2D1" presStyleIdx="1" presStyleCnt="2"/>
      <dgm:spPr/>
      <dgm:t>
        <a:bodyPr/>
        <a:lstStyle/>
        <a:p>
          <a:endParaRPr lang="hu-HU"/>
        </a:p>
      </dgm:t>
    </dgm:pt>
    <dgm:pt modelId="{7D548AFC-BFC4-484A-93D5-2720A0C0B842}" type="pres">
      <dgm:prSet presAssocID="{A4035D9C-C102-45AF-AE45-4E1D8EAE0970}" presName="lastNode" presStyleLbl="node1" presStyleIdx="2" presStyleCnt="3">
        <dgm:presLayoutVars>
          <dgm:bulletEnabled val="1"/>
        </dgm:presLayoutVars>
      </dgm:prSet>
      <dgm:spPr/>
      <dgm:t>
        <a:bodyPr/>
        <a:lstStyle/>
        <a:p>
          <a:endParaRPr lang="hu-HU"/>
        </a:p>
      </dgm:t>
    </dgm:pt>
  </dgm:ptLst>
  <dgm:cxnLst>
    <dgm:cxn modelId="{55771CDD-91FD-43DF-A80D-A70CD45E3ADF}" srcId="{A4035D9C-C102-45AF-AE45-4E1D8EAE0970}" destId="{481B5FAC-FB19-420F-95B0-8ADAB7CBEB5D}" srcOrd="1" destOrd="0" parTransId="{CD00C398-00F0-462D-A32A-B402CB65689B}" sibTransId="{6E3015B6-E370-496F-9D3B-9DC7B80DFFEA}"/>
    <dgm:cxn modelId="{7D13F601-1C63-4819-B863-F6ECD73CFBDF}" srcId="{A4035D9C-C102-45AF-AE45-4E1D8EAE0970}" destId="{7610108A-680F-400B-BB91-CCEDF25A2996}" srcOrd="2" destOrd="0" parTransId="{F841D355-91CD-46C9-8D6B-B0C995BCE8D5}" sibTransId="{A5861EE7-E042-4E73-BA17-DC1DDCE29EF1}"/>
    <dgm:cxn modelId="{57B78C50-48AA-4252-9CC2-3A29A4E5D324}" type="presOf" srcId="{6E3015B6-E370-496F-9D3B-9DC7B80DFFEA}" destId="{0263B058-D2BE-4335-BC5B-859C5B63301A}" srcOrd="1" destOrd="0" presId="urn:microsoft.com/office/officeart/2005/8/layout/equation2"/>
    <dgm:cxn modelId="{B4C3D543-B763-4201-8709-FC6F69D04284}" type="presOf" srcId="{6E3015B6-E370-496F-9D3B-9DC7B80DFFEA}" destId="{86A78EA2-4322-47D5-B523-7546282CF654}" srcOrd="0" destOrd="0" presId="urn:microsoft.com/office/officeart/2005/8/layout/equation2"/>
    <dgm:cxn modelId="{55E83DC7-FF44-404A-9492-19D74AFB2B6F}" type="presOf" srcId="{481B5FAC-FB19-420F-95B0-8ADAB7CBEB5D}" destId="{EBA835DD-4E35-4D83-B99B-13CC2F066E41}" srcOrd="0" destOrd="0" presId="urn:microsoft.com/office/officeart/2005/8/layout/equation2"/>
    <dgm:cxn modelId="{296E9278-B0E9-419D-A795-0D7B69D3BE7A}" type="presOf" srcId="{7610108A-680F-400B-BB91-CCEDF25A2996}" destId="{7D548AFC-BFC4-484A-93D5-2720A0C0B842}" srcOrd="0" destOrd="0" presId="urn:microsoft.com/office/officeart/2005/8/layout/equation2"/>
    <dgm:cxn modelId="{0562515F-B09C-49C8-96FA-BF59903B1593}" srcId="{A4035D9C-C102-45AF-AE45-4E1D8EAE0970}" destId="{D1E351A3-9824-4B4F-A13C-F1A884D98ECA}" srcOrd="0" destOrd="0" parTransId="{EE0D3A9A-A01F-4E5E-8A06-8FE5DE0A7353}" sibTransId="{B1C05365-7B9A-45BA-A591-20008A782958}"/>
    <dgm:cxn modelId="{46FB4645-8F6D-4788-BD54-B1ADAF268798}" type="presOf" srcId="{D1E351A3-9824-4B4F-A13C-F1A884D98ECA}" destId="{734A5508-75B1-4D62-9458-A80681052C7D}" srcOrd="0" destOrd="0" presId="urn:microsoft.com/office/officeart/2005/8/layout/equation2"/>
    <dgm:cxn modelId="{B8CA9BBB-5EFA-448A-8E65-6079584C7CF2}" type="presOf" srcId="{B1C05365-7B9A-45BA-A591-20008A782958}" destId="{67B6C48B-C26E-47AF-A0CC-EBCFF6C2DDA9}" srcOrd="0" destOrd="0" presId="urn:microsoft.com/office/officeart/2005/8/layout/equation2"/>
    <dgm:cxn modelId="{359497FC-5AC8-4975-8057-3922567526E4}" type="presOf" srcId="{A4035D9C-C102-45AF-AE45-4E1D8EAE0970}" destId="{6019706A-8A80-4A4C-93AD-018578319FBB}" srcOrd="0" destOrd="0" presId="urn:microsoft.com/office/officeart/2005/8/layout/equation2"/>
    <dgm:cxn modelId="{3BCB7A2E-54CA-4931-8323-CF077275FF38}" type="presParOf" srcId="{6019706A-8A80-4A4C-93AD-018578319FBB}" destId="{582C3499-A56B-410A-A0B9-20EA02493B21}" srcOrd="0" destOrd="0" presId="urn:microsoft.com/office/officeart/2005/8/layout/equation2"/>
    <dgm:cxn modelId="{E5CB048A-332C-45D5-BAA5-DBFD507E0C6D}" type="presParOf" srcId="{582C3499-A56B-410A-A0B9-20EA02493B21}" destId="{734A5508-75B1-4D62-9458-A80681052C7D}" srcOrd="0" destOrd="0" presId="urn:microsoft.com/office/officeart/2005/8/layout/equation2"/>
    <dgm:cxn modelId="{ED1EEC69-4DB0-4CBF-9949-99C779510038}" type="presParOf" srcId="{582C3499-A56B-410A-A0B9-20EA02493B21}" destId="{3E7CEA65-038C-4854-958A-82A4707C47AB}" srcOrd="1" destOrd="0" presId="urn:microsoft.com/office/officeart/2005/8/layout/equation2"/>
    <dgm:cxn modelId="{2BBD5BDE-3216-4C79-AFA5-BE03BE8081FC}" type="presParOf" srcId="{582C3499-A56B-410A-A0B9-20EA02493B21}" destId="{67B6C48B-C26E-47AF-A0CC-EBCFF6C2DDA9}" srcOrd="2" destOrd="0" presId="urn:microsoft.com/office/officeart/2005/8/layout/equation2"/>
    <dgm:cxn modelId="{77CAB06E-B5F0-4DFF-8944-D3A1619A4172}" type="presParOf" srcId="{582C3499-A56B-410A-A0B9-20EA02493B21}" destId="{26875BE9-9C17-44D1-8D71-9C3A99D1CD94}" srcOrd="3" destOrd="0" presId="urn:microsoft.com/office/officeart/2005/8/layout/equation2"/>
    <dgm:cxn modelId="{8B581B38-21A8-466A-B477-2A5FA9CBC319}" type="presParOf" srcId="{582C3499-A56B-410A-A0B9-20EA02493B21}" destId="{EBA835DD-4E35-4D83-B99B-13CC2F066E41}" srcOrd="4" destOrd="0" presId="urn:microsoft.com/office/officeart/2005/8/layout/equation2"/>
    <dgm:cxn modelId="{5D7CD950-0D6F-48D6-AA98-1AFABB2834BF}" type="presParOf" srcId="{6019706A-8A80-4A4C-93AD-018578319FBB}" destId="{86A78EA2-4322-47D5-B523-7546282CF654}" srcOrd="1" destOrd="0" presId="urn:microsoft.com/office/officeart/2005/8/layout/equation2"/>
    <dgm:cxn modelId="{7419269B-B9F9-4BBA-AAB0-4F99F9CB29ED}" type="presParOf" srcId="{86A78EA2-4322-47D5-B523-7546282CF654}" destId="{0263B058-D2BE-4335-BC5B-859C5B63301A}" srcOrd="0" destOrd="0" presId="urn:microsoft.com/office/officeart/2005/8/layout/equation2"/>
    <dgm:cxn modelId="{E7902617-D9B4-43F4-8729-5D0D7A53B503}" type="presParOf" srcId="{6019706A-8A80-4A4C-93AD-018578319FBB}" destId="{7D548AFC-BFC4-484A-93D5-2720A0C0B842}"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71C038-AE0A-43CD-9A50-66A2DC04B81C}" type="doc">
      <dgm:prSet loTypeId="urn:microsoft.com/office/officeart/2005/8/layout/vList3" loCatId="list" qsTypeId="urn:microsoft.com/office/officeart/2005/8/quickstyle/simple3" qsCatId="simple" csTypeId="urn:microsoft.com/office/officeart/2005/8/colors/accent1_2" csCatId="accent1" phldr="1"/>
      <dgm:spPr/>
    </dgm:pt>
    <dgm:pt modelId="{74B3A25D-7D9E-44B5-9B89-CBAF15543A8A}">
      <dgm:prSet phldrT="[Szöveg]"/>
      <dgm:spPr/>
      <dgm:t>
        <a:bodyPr/>
        <a:lstStyle/>
        <a:p>
          <a:pPr algn="l"/>
          <a:r>
            <a:rPr lang="hu-HU" dirty="0" smtClean="0"/>
            <a:t>1. kommunikáció, együttműködés, társas helyzetek</a:t>
          </a:r>
          <a:endParaRPr lang="hu-HU" dirty="0"/>
        </a:p>
      </dgm:t>
    </dgm:pt>
    <dgm:pt modelId="{0C26E8D8-3327-4F6F-912F-C0A0D769632A}" type="parTrans" cxnId="{D2DD2EFE-0A72-44F3-9638-875A8A59D654}">
      <dgm:prSet/>
      <dgm:spPr/>
      <dgm:t>
        <a:bodyPr/>
        <a:lstStyle/>
        <a:p>
          <a:endParaRPr lang="hu-HU"/>
        </a:p>
      </dgm:t>
    </dgm:pt>
    <dgm:pt modelId="{6198B560-4F26-434A-9246-56CD3C4B19A6}" type="sibTrans" cxnId="{D2DD2EFE-0A72-44F3-9638-875A8A59D654}">
      <dgm:prSet/>
      <dgm:spPr/>
      <dgm:t>
        <a:bodyPr/>
        <a:lstStyle/>
        <a:p>
          <a:endParaRPr lang="hu-HU"/>
        </a:p>
      </dgm:t>
    </dgm:pt>
    <dgm:pt modelId="{518DF78B-5B38-420D-8C45-B76A3E25EF08}">
      <dgm:prSet phldrT="[Szöveg]"/>
      <dgm:spPr/>
      <dgm:t>
        <a:bodyPr/>
        <a:lstStyle/>
        <a:p>
          <a:pPr algn="l"/>
          <a:r>
            <a:rPr lang="hu-HU" dirty="0" smtClean="0"/>
            <a:t>2. keretek, közösen kialakított szabályok</a:t>
          </a:r>
          <a:endParaRPr lang="hu-HU" dirty="0"/>
        </a:p>
      </dgm:t>
    </dgm:pt>
    <dgm:pt modelId="{C2F0CE36-AAF1-4122-885C-C7917AE98900}" type="parTrans" cxnId="{E3A459AC-E78E-45BD-B404-9A25698568A0}">
      <dgm:prSet/>
      <dgm:spPr/>
      <dgm:t>
        <a:bodyPr/>
        <a:lstStyle/>
        <a:p>
          <a:endParaRPr lang="hu-HU"/>
        </a:p>
      </dgm:t>
    </dgm:pt>
    <dgm:pt modelId="{0E29EEC8-921D-469C-90B5-0C0A0C1F26EB}" type="sibTrans" cxnId="{E3A459AC-E78E-45BD-B404-9A25698568A0}">
      <dgm:prSet/>
      <dgm:spPr/>
      <dgm:t>
        <a:bodyPr/>
        <a:lstStyle/>
        <a:p>
          <a:endParaRPr lang="hu-HU"/>
        </a:p>
      </dgm:t>
    </dgm:pt>
    <dgm:pt modelId="{F55413BF-4FDF-4144-AC76-B71EC93166E0}">
      <dgm:prSet phldrT="[Szöveg]"/>
      <dgm:spPr/>
      <dgm:t>
        <a:bodyPr/>
        <a:lstStyle/>
        <a:p>
          <a:pPr algn="l"/>
          <a:r>
            <a:rPr lang="hu-HU" dirty="0" smtClean="0"/>
            <a:t>3. kavalkád, sokfélelég</a:t>
          </a:r>
          <a:endParaRPr lang="hu-HU" dirty="0"/>
        </a:p>
      </dgm:t>
    </dgm:pt>
    <dgm:pt modelId="{B631558C-8962-4134-BDBF-769959F5FCB7}" type="parTrans" cxnId="{66B74B2A-B86A-462F-9317-A0EF58167209}">
      <dgm:prSet/>
      <dgm:spPr/>
      <dgm:t>
        <a:bodyPr/>
        <a:lstStyle/>
        <a:p>
          <a:endParaRPr lang="hu-HU"/>
        </a:p>
      </dgm:t>
    </dgm:pt>
    <dgm:pt modelId="{EE8D406C-9CEF-4116-BFE8-2E701B83C946}" type="sibTrans" cxnId="{66B74B2A-B86A-462F-9317-A0EF58167209}">
      <dgm:prSet/>
      <dgm:spPr/>
      <dgm:t>
        <a:bodyPr/>
        <a:lstStyle/>
        <a:p>
          <a:endParaRPr lang="hu-HU"/>
        </a:p>
      </dgm:t>
    </dgm:pt>
    <dgm:pt modelId="{E759C2D1-DD2D-4532-9374-ACB034EA8F86}">
      <dgm:prSet phldrT="[Szöveg]"/>
      <dgm:spPr/>
      <dgm:t>
        <a:bodyPr/>
        <a:lstStyle/>
        <a:p>
          <a:r>
            <a:rPr lang="hu-HU" dirty="0" smtClean="0"/>
            <a:t>6. kritikai gondolkodás, értelmezés, a saját tudás kialakítása </a:t>
          </a:r>
          <a:endParaRPr lang="hu-HU" dirty="0"/>
        </a:p>
      </dgm:t>
    </dgm:pt>
    <dgm:pt modelId="{612688F3-569F-4DF3-AD44-D9DF3075E390}" type="parTrans" cxnId="{1B064B3A-EB94-4F11-B83E-8E20A8F2677F}">
      <dgm:prSet/>
      <dgm:spPr/>
      <dgm:t>
        <a:bodyPr/>
        <a:lstStyle/>
        <a:p>
          <a:endParaRPr lang="hu-HU"/>
        </a:p>
      </dgm:t>
    </dgm:pt>
    <dgm:pt modelId="{E6397344-0AE8-4743-A050-39B008861159}" type="sibTrans" cxnId="{1B064B3A-EB94-4F11-B83E-8E20A8F2677F}">
      <dgm:prSet/>
      <dgm:spPr/>
      <dgm:t>
        <a:bodyPr/>
        <a:lstStyle/>
        <a:p>
          <a:endParaRPr lang="hu-HU"/>
        </a:p>
      </dgm:t>
    </dgm:pt>
    <dgm:pt modelId="{4BE8ABA8-DAFF-4617-8C7B-2268EC1C41F7}">
      <dgm:prSet phldrT="[Szöveg]"/>
      <dgm:spPr/>
      <dgm:t>
        <a:bodyPr/>
        <a:lstStyle/>
        <a:p>
          <a:pPr algn="l"/>
          <a:r>
            <a:rPr lang="hu-HU" dirty="0" smtClean="0"/>
            <a:t>4. kezdeményezés, a választás lehetősége</a:t>
          </a:r>
          <a:endParaRPr lang="hu-HU" dirty="0"/>
        </a:p>
      </dgm:t>
    </dgm:pt>
    <dgm:pt modelId="{2910E55A-DC7A-4268-9FA1-71B5527D1963}" type="parTrans" cxnId="{75324749-8483-44E2-B36C-D96F2259F65C}">
      <dgm:prSet/>
      <dgm:spPr/>
      <dgm:t>
        <a:bodyPr/>
        <a:lstStyle/>
        <a:p>
          <a:endParaRPr lang="hu-HU"/>
        </a:p>
      </dgm:t>
    </dgm:pt>
    <dgm:pt modelId="{A3DE979D-7F38-4352-9DD4-B6A66B31A472}" type="sibTrans" cxnId="{75324749-8483-44E2-B36C-D96F2259F65C}">
      <dgm:prSet/>
      <dgm:spPr/>
      <dgm:t>
        <a:bodyPr/>
        <a:lstStyle/>
        <a:p>
          <a:endParaRPr lang="hu-HU"/>
        </a:p>
      </dgm:t>
    </dgm:pt>
    <dgm:pt modelId="{EC46D33B-9746-46E5-989E-CB156D2D151A}">
      <dgm:prSet phldrT="[Szöveg]"/>
      <dgm:spPr/>
      <dgm:t>
        <a:bodyPr/>
        <a:lstStyle/>
        <a:p>
          <a:pPr algn="l"/>
          <a:r>
            <a:rPr lang="hu-HU" dirty="0" smtClean="0"/>
            <a:t>5. kreativitás, alkotó tevékenység</a:t>
          </a:r>
          <a:endParaRPr lang="hu-HU" dirty="0"/>
        </a:p>
      </dgm:t>
    </dgm:pt>
    <dgm:pt modelId="{B446F3D7-9D03-4030-8A9F-48620C8B5D58}" type="parTrans" cxnId="{1E9E6C93-10A3-4723-96C8-E48C8DF70BC2}">
      <dgm:prSet/>
      <dgm:spPr/>
      <dgm:t>
        <a:bodyPr/>
        <a:lstStyle/>
        <a:p>
          <a:endParaRPr lang="hu-HU"/>
        </a:p>
      </dgm:t>
    </dgm:pt>
    <dgm:pt modelId="{7BD3671C-A1A4-4FE9-8AA0-5E22A53C9ABC}" type="sibTrans" cxnId="{1E9E6C93-10A3-4723-96C8-E48C8DF70BC2}">
      <dgm:prSet/>
      <dgm:spPr/>
      <dgm:t>
        <a:bodyPr/>
        <a:lstStyle/>
        <a:p>
          <a:endParaRPr lang="hu-HU"/>
        </a:p>
      </dgm:t>
    </dgm:pt>
    <dgm:pt modelId="{7D1A382D-C009-4D66-83FA-9138DC3DC995}" type="pres">
      <dgm:prSet presAssocID="{B271C038-AE0A-43CD-9A50-66A2DC04B81C}" presName="linearFlow" presStyleCnt="0">
        <dgm:presLayoutVars>
          <dgm:dir/>
          <dgm:resizeHandles val="exact"/>
        </dgm:presLayoutVars>
      </dgm:prSet>
      <dgm:spPr/>
    </dgm:pt>
    <dgm:pt modelId="{30226A86-0E9B-4667-A8FF-A58231BA189C}" type="pres">
      <dgm:prSet presAssocID="{74B3A25D-7D9E-44B5-9B89-CBAF15543A8A}" presName="composite" presStyleCnt="0"/>
      <dgm:spPr/>
    </dgm:pt>
    <dgm:pt modelId="{DF94B533-A9E9-4786-911E-5EF3B29B69E6}" type="pres">
      <dgm:prSet presAssocID="{74B3A25D-7D9E-44B5-9B89-CBAF15543A8A}" presName="imgShp" presStyleLbl="fgImgPlace1" presStyleIdx="0" presStyleCnt="6"/>
      <dgm:spPr/>
    </dgm:pt>
    <dgm:pt modelId="{70AE5C84-7EAA-44AE-8E59-F58C66A50998}" type="pres">
      <dgm:prSet presAssocID="{74B3A25D-7D9E-44B5-9B89-CBAF15543A8A}" presName="txShp" presStyleLbl="node1" presStyleIdx="0" presStyleCnt="6">
        <dgm:presLayoutVars>
          <dgm:bulletEnabled val="1"/>
        </dgm:presLayoutVars>
      </dgm:prSet>
      <dgm:spPr/>
      <dgm:t>
        <a:bodyPr/>
        <a:lstStyle/>
        <a:p>
          <a:endParaRPr lang="hu-HU"/>
        </a:p>
      </dgm:t>
    </dgm:pt>
    <dgm:pt modelId="{BA77A6D6-B9B5-4FE6-8769-E070A1FB42BD}" type="pres">
      <dgm:prSet presAssocID="{6198B560-4F26-434A-9246-56CD3C4B19A6}" presName="spacing" presStyleCnt="0"/>
      <dgm:spPr/>
    </dgm:pt>
    <dgm:pt modelId="{E11ECA28-9C66-4F24-8E5B-BA462FAEF0CF}" type="pres">
      <dgm:prSet presAssocID="{518DF78B-5B38-420D-8C45-B76A3E25EF08}" presName="composite" presStyleCnt="0"/>
      <dgm:spPr/>
    </dgm:pt>
    <dgm:pt modelId="{8A558A3C-F446-493F-8208-336A789CCCEC}" type="pres">
      <dgm:prSet presAssocID="{518DF78B-5B38-420D-8C45-B76A3E25EF08}" presName="imgShp" presStyleLbl="fgImgPlace1" presStyleIdx="1" presStyleCnt="6"/>
      <dgm:spPr/>
    </dgm:pt>
    <dgm:pt modelId="{552D16C2-2B07-4D8E-A74E-5DF6EB9AD812}" type="pres">
      <dgm:prSet presAssocID="{518DF78B-5B38-420D-8C45-B76A3E25EF08}" presName="txShp" presStyleLbl="node1" presStyleIdx="1" presStyleCnt="6">
        <dgm:presLayoutVars>
          <dgm:bulletEnabled val="1"/>
        </dgm:presLayoutVars>
      </dgm:prSet>
      <dgm:spPr/>
      <dgm:t>
        <a:bodyPr/>
        <a:lstStyle/>
        <a:p>
          <a:endParaRPr lang="hu-HU"/>
        </a:p>
      </dgm:t>
    </dgm:pt>
    <dgm:pt modelId="{657AAA6D-17A7-4C7E-842C-1E50949A625C}" type="pres">
      <dgm:prSet presAssocID="{0E29EEC8-921D-469C-90B5-0C0A0C1F26EB}" presName="spacing" presStyleCnt="0"/>
      <dgm:spPr/>
    </dgm:pt>
    <dgm:pt modelId="{BF66A012-6A8A-4057-B709-46A3E62522EA}" type="pres">
      <dgm:prSet presAssocID="{F55413BF-4FDF-4144-AC76-B71EC93166E0}" presName="composite" presStyleCnt="0"/>
      <dgm:spPr/>
    </dgm:pt>
    <dgm:pt modelId="{1F403A29-FD38-4916-8600-2C2A30760266}" type="pres">
      <dgm:prSet presAssocID="{F55413BF-4FDF-4144-AC76-B71EC93166E0}" presName="imgShp" presStyleLbl="fgImgPlace1" presStyleIdx="2" presStyleCnt="6"/>
      <dgm:spPr/>
    </dgm:pt>
    <dgm:pt modelId="{9455940C-9BB7-4ADA-B04E-9B0A6D40C7EF}" type="pres">
      <dgm:prSet presAssocID="{F55413BF-4FDF-4144-AC76-B71EC93166E0}" presName="txShp" presStyleLbl="node1" presStyleIdx="2" presStyleCnt="6">
        <dgm:presLayoutVars>
          <dgm:bulletEnabled val="1"/>
        </dgm:presLayoutVars>
      </dgm:prSet>
      <dgm:spPr/>
      <dgm:t>
        <a:bodyPr/>
        <a:lstStyle/>
        <a:p>
          <a:endParaRPr lang="hu-HU"/>
        </a:p>
      </dgm:t>
    </dgm:pt>
    <dgm:pt modelId="{A638DC30-ECCD-437B-865B-42ADB13C8C35}" type="pres">
      <dgm:prSet presAssocID="{EE8D406C-9CEF-4116-BFE8-2E701B83C946}" presName="spacing" presStyleCnt="0"/>
      <dgm:spPr/>
    </dgm:pt>
    <dgm:pt modelId="{FABCB413-90E2-4D39-BDFC-F05BE0EA67BB}" type="pres">
      <dgm:prSet presAssocID="{4BE8ABA8-DAFF-4617-8C7B-2268EC1C41F7}" presName="composite" presStyleCnt="0"/>
      <dgm:spPr/>
    </dgm:pt>
    <dgm:pt modelId="{F9986267-7D0B-4DC3-9BAD-04F0ABC17E56}" type="pres">
      <dgm:prSet presAssocID="{4BE8ABA8-DAFF-4617-8C7B-2268EC1C41F7}" presName="imgShp" presStyleLbl="fgImgPlace1" presStyleIdx="3" presStyleCnt="6"/>
      <dgm:spPr/>
    </dgm:pt>
    <dgm:pt modelId="{726D3E56-EF75-45E8-98EF-450EAF9F4C1C}" type="pres">
      <dgm:prSet presAssocID="{4BE8ABA8-DAFF-4617-8C7B-2268EC1C41F7}" presName="txShp" presStyleLbl="node1" presStyleIdx="3" presStyleCnt="6">
        <dgm:presLayoutVars>
          <dgm:bulletEnabled val="1"/>
        </dgm:presLayoutVars>
      </dgm:prSet>
      <dgm:spPr/>
      <dgm:t>
        <a:bodyPr/>
        <a:lstStyle/>
        <a:p>
          <a:endParaRPr lang="hu-HU"/>
        </a:p>
      </dgm:t>
    </dgm:pt>
    <dgm:pt modelId="{1A7FC7CF-9541-4FD1-9E0E-776BF80A452B}" type="pres">
      <dgm:prSet presAssocID="{A3DE979D-7F38-4352-9DD4-B6A66B31A472}" presName="spacing" presStyleCnt="0"/>
      <dgm:spPr/>
    </dgm:pt>
    <dgm:pt modelId="{2D8F4F3B-0D67-469E-AA51-606B4EBF167E}" type="pres">
      <dgm:prSet presAssocID="{EC46D33B-9746-46E5-989E-CB156D2D151A}" presName="composite" presStyleCnt="0"/>
      <dgm:spPr/>
    </dgm:pt>
    <dgm:pt modelId="{A863ACBF-A154-475D-B3FE-0EF8E92FFDAE}" type="pres">
      <dgm:prSet presAssocID="{EC46D33B-9746-46E5-989E-CB156D2D151A}" presName="imgShp" presStyleLbl="fgImgPlace1" presStyleIdx="4" presStyleCnt="6"/>
      <dgm:spPr/>
    </dgm:pt>
    <dgm:pt modelId="{582F400B-0093-4044-958E-6AC900DFB19A}" type="pres">
      <dgm:prSet presAssocID="{EC46D33B-9746-46E5-989E-CB156D2D151A}" presName="txShp" presStyleLbl="node1" presStyleIdx="4" presStyleCnt="6">
        <dgm:presLayoutVars>
          <dgm:bulletEnabled val="1"/>
        </dgm:presLayoutVars>
      </dgm:prSet>
      <dgm:spPr/>
      <dgm:t>
        <a:bodyPr/>
        <a:lstStyle/>
        <a:p>
          <a:endParaRPr lang="hu-HU"/>
        </a:p>
      </dgm:t>
    </dgm:pt>
    <dgm:pt modelId="{BA035CDC-D53B-4230-B52A-F91054FE810A}" type="pres">
      <dgm:prSet presAssocID="{7BD3671C-A1A4-4FE9-8AA0-5E22A53C9ABC}" presName="spacing" presStyleCnt="0"/>
      <dgm:spPr/>
    </dgm:pt>
    <dgm:pt modelId="{0A0FDB3A-F190-4047-84D7-C7E7307AB0A5}" type="pres">
      <dgm:prSet presAssocID="{E759C2D1-DD2D-4532-9374-ACB034EA8F86}" presName="composite" presStyleCnt="0"/>
      <dgm:spPr/>
    </dgm:pt>
    <dgm:pt modelId="{50BAFB41-6842-495F-BA72-59009CD2AA2A}" type="pres">
      <dgm:prSet presAssocID="{E759C2D1-DD2D-4532-9374-ACB034EA8F86}" presName="imgShp" presStyleLbl="fgImgPlace1" presStyleIdx="5" presStyleCnt="6"/>
      <dgm:spPr/>
    </dgm:pt>
    <dgm:pt modelId="{1CE0F939-4A76-4B57-9A0F-EA28293CF622}" type="pres">
      <dgm:prSet presAssocID="{E759C2D1-DD2D-4532-9374-ACB034EA8F86}" presName="txShp" presStyleLbl="node1" presStyleIdx="5" presStyleCnt="6">
        <dgm:presLayoutVars>
          <dgm:bulletEnabled val="1"/>
        </dgm:presLayoutVars>
      </dgm:prSet>
      <dgm:spPr/>
      <dgm:t>
        <a:bodyPr/>
        <a:lstStyle/>
        <a:p>
          <a:endParaRPr lang="hu-HU"/>
        </a:p>
      </dgm:t>
    </dgm:pt>
  </dgm:ptLst>
  <dgm:cxnLst>
    <dgm:cxn modelId="{26F72F3F-BE79-4711-8A61-3A4DD69DA690}" type="presOf" srcId="{4BE8ABA8-DAFF-4617-8C7B-2268EC1C41F7}" destId="{726D3E56-EF75-45E8-98EF-450EAF9F4C1C}" srcOrd="0" destOrd="0" presId="urn:microsoft.com/office/officeart/2005/8/layout/vList3"/>
    <dgm:cxn modelId="{D2DD2EFE-0A72-44F3-9638-875A8A59D654}" srcId="{B271C038-AE0A-43CD-9A50-66A2DC04B81C}" destId="{74B3A25D-7D9E-44B5-9B89-CBAF15543A8A}" srcOrd="0" destOrd="0" parTransId="{0C26E8D8-3327-4F6F-912F-C0A0D769632A}" sibTransId="{6198B560-4F26-434A-9246-56CD3C4B19A6}"/>
    <dgm:cxn modelId="{75324749-8483-44E2-B36C-D96F2259F65C}" srcId="{B271C038-AE0A-43CD-9A50-66A2DC04B81C}" destId="{4BE8ABA8-DAFF-4617-8C7B-2268EC1C41F7}" srcOrd="3" destOrd="0" parTransId="{2910E55A-DC7A-4268-9FA1-71B5527D1963}" sibTransId="{A3DE979D-7F38-4352-9DD4-B6A66B31A472}"/>
    <dgm:cxn modelId="{C921C0C4-6C1C-4606-86D5-469DD3A4D9D3}" type="presOf" srcId="{74B3A25D-7D9E-44B5-9B89-CBAF15543A8A}" destId="{70AE5C84-7EAA-44AE-8E59-F58C66A50998}" srcOrd="0" destOrd="0" presId="urn:microsoft.com/office/officeart/2005/8/layout/vList3"/>
    <dgm:cxn modelId="{1B064B3A-EB94-4F11-B83E-8E20A8F2677F}" srcId="{B271C038-AE0A-43CD-9A50-66A2DC04B81C}" destId="{E759C2D1-DD2D-4532-9374-ACB034EA8F86}" srcOrd="5" destOrd="0" parTransId="{612688F3-569F-4DF3-AD44-D9DF3075E390}" sibTransId="{E6397344-0AE8-4743-A050-39B008861159}"/>
    <dgm:cxn modelId="{8362824A-89AC-4C52-80AC-4ECD4FBEC03E}" type="presOf" srcId="{EC46D33B-9746-46E5-989E-CB156D2D151A}" destId="{582F400B-0093-4044-958E-6AC900DFB19A}" srcOrd="0" destOrd="0" presId="urn:microsoft.com/office/officeart/2005/8/layout/vList3"/>
    <dgm:cxn modelId="{1E9E6C93-10A3-4723-96C8-E48C8DF70BC2}" srcId="{B271C038-AE0A-43CD-9A50-66A2DC04B81C}" destId="{EC46D33B-9746-46E5-989E-CB156D2D151A}" srcOrd="4" destOrd="0" parTransId="{B446F3D7-9D03-4030-8A9F-48620C8B5D58}" sibTransId="{7BD3671C-A1A4-4FE9-8AA0-5E22A53C9ABC}"/>
    <dgm:cxn modelId="{66B74B2A-B86A-462F-9317-A0EF58167209}" srcId="{B271C038-AE0A-43CD-9A50-66A2DC04B81C}" destId="{F55413BF-4FDF-4144-AC76-B71EC93166E0}" srcOrd="2" destOrd="0" parTransId="{B631558C-8962-4134-BDBF-769959F5FCB7}" sibTransId="{EE8D406C-9CEF-4116-BFE8-2E701B83C946}"/>
    <dgm:cxn modelId="{A55A8763-2627-4CD3-B6F5-A86C9B78592D}" type="presOf" srcId="{518DF78B-5B38-420D-8C45-B76A3E25EF08}" destId="{552D16C2-2B07-4D8E-A74E-5DF6EB9AD812}" srcOrd="0" destOrd="0" presId="urn:microsoft.com/office/officeart/2005/8/layout/vList3"/>
    <dgm:cxn modelId="{77A0AA52-C4DB-4F63-8076-EBD043BE4B01}" type="presOf" srcId="{F55413BF-4FDF-4144-AC76-B71EC93166E0}" destId="{9455940C-9BB7-4ADA-B04E-9B0A6D40C7EF}" srcOrd="0" destOrd="0" presId="urn:microsoft.com/office/officeart/2005/8/layout/vList3"/>
    <dgm:cxn modelId="{F1D86E9F-713A-4741-AE63-6EC03252327F}" type="presOf" srcId="{E759C2D1-DD2D-4532-9374-ACB034EA8F86}" destId="{1CE0F939-4A76-4B57-9A0F-EA28293CF622}" srcOrd="0" destOrd="0" presId="urn:microsoft.com/office/officeart/2005/8/layout/vList3"/>
    <dgm:cxn modelId="{E3A459AC-E78E-45BD-B404-9A25698568A0}" srcId="{B271C038-AE0A-43CD-9A50-66A2DC04B81C}" destId="{518DF78B-5B38-420D-8C45-B76A3E25EF08}" srcOrd="1" destOrd="0" parTransId="{C2F0CE36-AAF1-4122-885C-C7917AE98900}" sibTransId="{0E29EEC8-921D-469C-90B5-0C0A0C1F26EB}"/>
    <dgm:cxn modelId="{1226C071-D53B-4CB7-8F73-5379F8EF37C0}" type="presOf" srcId="{B271C038-AE0A-43CD-9A50-66A2DC04B81C}" destId="{7D1A382D-C009-4D66-83FA-9138DC3DC995}" srcOrd="0" destOrd="0" presId="urn:microsoft.com/office/officeart/2005/8/layout/vList3"/>
    <dgm:cxn modelId="{E3BFBB33-16C1-463D-A822-63F812F3C746}" type="presParOf" srcId="{7D1A382D-C009-4D66-83FA-9138DC3DC995}" destId="{30226A86-0E9B-4667-A8FF-A58231BA189C}" srcOrd="0" destOrd="0" presId="urn:microsoft.com/office/officeart/2005/8/layout/vList3"/>
    <dgm:cxn modelId="{04491DDF-829B-4417-AEEB-8F6EFECED43E}" type="presParOf" srcId="{30226A86-0E9B-4667-A8FF-A58231BA189C}" destId="{DF94B533-A9E9-4786-911E-5EF3B29B69E6}" srcOrd="0" destOrd="0" presId="urn:microsoft.com/office/officeart/2005/8/layout/vList3"/>
    <dgm:cxn modelId="{0381981F-76F3-4092-8F58-03FF727A5BEC}" type="presParOf" srcId="{30226A86-0E9B-4667-A8FF-A58231BA189C}" destId="{70AE5C84-7EAA-44AE-8E59-F58C66A50998}" srcOrd="1" destOrd="0" presId="urn:microsoft.com/office/officeart/2005/8/layout/vList3"/>
    <dgm:cxn modelId="{41C63D24-4A02-40EF-804E-C973ACD3D194}" type="presParOf" srcId="{7D1A382D-C009-4D66-83FA-9138DC3DC995}" destId="{BA77A6D6-B9B5-4FE6-8769-E070A1FB42BD}" srcOrd="1" destOrd="0" presId="urn:microsoft.com/office/officeart/2005/8/layout/vList3"/>
    <dgm:cxn modelId="{D68BB475-CAEF-47AA-A7E5-83690653D4D1}" type="presParOf" srcId="{7D1A382D-C009-4D66-83FA-9138DC3DC995}" destId="{E11ECA28-9C66-4F24-8E5B-BA462FAEF0CF}" srcOrd="2" destOrd="0" presId="urn:microsoft.com/office/officeart/2005/8/layout/vList3"/>
    <dgm:cxn modelId="{74247F44-E012-4889-8929-D4A0213EF608}" type="presParOf" srcId="{E11ECA28-9C66-4F24-8E5B-BA462FAEF0CF}" destId="{8A558A3C-F446-493F-8208-336A789CCCEC}" srcOrd="0" destOrd="0" presId="urn:microsoft.com/office/officeart/2005/8/layout/vList3"/>
    <dgm:cxn modelId="{229DFF0F-7759-4671-A0D5-D7F8737CA765}" type="presParOf" srcId="{E11ECA28-9C66-4F24-8E5B-BA462FAEF0CF}" destId="{552D16C2-2B07-4D8E-A74E-5DF6EB9AD812}" srcOrd="1" destOrd="0" presId="urn:microsoft.com/office/officeart/2005/8/layout/vList3"/>
    <dgm:cxn modelId="{F529D45C-634C-492E-B2FE-868EF651FFE8}" type="presParOf" srcId="{7D1A382D-C009-4D66-83FA-9138DC3DC995}" destId="{657AAA6D-17A7-4C7E-842C-1E50949A625C}" srcOrd="3" destOrd="0" presId="urn:microsoft.com/office/officeart/2005/8/layout/vList3"/>
    <dgm:cxn modelId="{0CD80AED-1BED-4AB0-BF45-7403EDCC50C1}" type="presParOf" srcId="{7D1A382D-C009-4D66-83FA-9138DC3DC995}" destId="{BF66A012-6A8A-4057-B709-46A3E62522EA}" srcOrd="4" destOrd="0" presId="urn:microsoft.com/office/officeart/2005/8/layout/vList3"/>
    <dgm:cxn modelId="{825B13E3-C505-43E1-89F4-D2AF3DE4B7A4}" type="presParOf" srcId="{BF66A012-6A8A-4057-B709-46A3E62522EA}" destId="{1F403A29-FD38-4916-8600-2C2A30760266}" srcOrd="0" destOrd="0" presId="urn:microsoft.com/office/officeart/2005/8/layout/vList3"/>
    <dgm:cxn modelId="{B1DD0D40-3DB2-4ED2-9466-92C14B8553AB}" type="presParOf" srcId="{BF66A012-6A8A-4057-B709-46A3E62522EA}" destId="{9455940C-9BB7-4ADA-B04E-9B0A6D40C7EF}" srcOrd="1" destOrd="0" presId="urn:microsoft.com/office/officeart/2005/8/layout/vList3"/>
    <dgm:cxn modelId="{C4CBC787-16D6-4CE5-9CF9-F61AD3F90AA3}" type="presParOf" srcId="{7D1A382D-C009-4D66-83FA-9138DC3DC995}" destId="{A638DC30-ECCD-437B-865B-42ADB13C8C35}" srcOrd="5" destOrd="0" presId="urn:microsoft.com/office/officeart/2005/8/layout/vList3"/>
    <dgm:cxn modelId="{6C1F76E6-3409-4DBD-840D-9334CCEA923D}" type="presParOf" srcId="{7D1A382D-C009-4D66-83FA-9138DC3DC995}" destId="{FABCB413-90E2-4D39-BDFC-F05BE0EA67BB}" srcOrd="6" destOrd="0" presId="urn:microsoft.com/office/officeart/2005/8/layout/vList3"/>
    <dgm:cxn modelId="{0F7E6675-714D-414C-9635-E598E62ECC6C}" type="presParOf" srcId="{FABCB413-90E2-4D39-BDFC-F05BE0EA67BB}" destId="{F9986267-7D0B-4DC3-9BAD-04F0ABC17E56}" srcOrd="0" destOrd="0" presId="urn:microsoft.com/office/officeart/2005/8/layout/vList3"/>
    <dgm:cxn modelId="{BCF3A697-2980-468E-899E-B66705ECE9D3}" type="presParOf" srcId="{FABCB413-90E2-4D39-BDFC-F05BE0EA67BB}" destId="{726D3E56-EF75-45E8-98EF-450EAF9F4C1C}" srcOrd="1" destOrd="0" presId="urn:microsoft.com/office/officeart/2005/8/layout/vList3"/>
    <dgm:cxn modelId="{29411EAA-DE0D-45BD-B491-9EB75562391F}" type="presParOf" srcId="{7D1A382D-C009-4D66-83FA-9138DC3DC995}" destId="{1A7FC7CF-9541-4FD1-9E0E-776BF80A452B}" srcOrd="7" destOrd="0" presId="urn:microsoft.com/office/officeart/2005/8/layout/vList3"/>
    <dgm:cxn modelId="{96322B15-9566-4AE2-A1BF-2F5D33DB7BEB}" type="presParOf" srcId="{7D1A382D-C009-4D66-83FA-9138DC3DC995}" destId="{2D8F4F3B-0D67-469E-AA51-606B4EBF167E}" srcOrd="8" destOrd="0" presId="urn:microsoft.com/office/officeart/2005/8/layout/vList3"/>
    <dgm:cxn modelId="{216BE97E-0643-44E9-A3E9-623DED80F025}" type="presParOf" srcId="{2D8F4F3B-0D67-469E-AA51-606B4EBF167E}" destId="{A863ACBF-A154-475D-B3FE-0EF8E92FFDAE}" srcOrd="0" destOrd="0" presId="urn:microsoft.com/office/officeart/2005/8/layout/vList3"/>
    <dgm:cxn modelId="{FD2E7620-0D1B-4B99-880F-58DE9A3400B3}" type="presParOf" srcId="{2D8F4F3B-0D67-469E-AA51-606B4EBF167E}" destId="{582F400B-0093-4044-958E-6AC900DFB19A}" srcOrd="1" destOrd="0" presId="urn:microsoft.com/office/officeart/2005/8/layout/vList3"/>
    <dgm:cxn modelId="{948D8E95-600E-4AEC-8A7C-875ACBB7E19C}" type="presParOf" srcId="{7D1A382D-C009-4D66-83FA-9138DC3DC995}" destId="{BA035CDC-D53B-4230-B52A-F91054FE810A}" srcOrd="9" destOrd="0" presId="urn:microsoft.com/office/officeart/2005/8/layout/vList3"/>
    <dgm:cxn modelId="{40051382-0DA5-4769-947B-D9D7B43A09DF}" type="presParOf" srcId="{7D1A382D-C009-4D66-83FA-9138DC3DC995}" destId="{0A0FDB3A-F190-4047-84D7-C7E7307AB0A5}" srcOrd="10" destOrd="0" presId="urn:microsoft.com/office/officeart/2005/8/layout/vList3"/>
    <dgm:cxn modelId="{0CE7A100-B457-4E24-AFF7-5C55ED4D74C9}" type="presParOf" srcId="{0A0FDB3A-F190-4047-84D7-C7E7307AB0A5}" destId="{50BAFB41-6842-495F-BA72-59009CD2AA2A}" srcOrd="0" destOrd="0" presId="urn:microsoft.com/office/officeart/2005/8/layout/vList3"/>
    <dgm:cxn modelId="{C149E769-DE62-470A-9755-BA67F48A719B}" type="presParOf" srcId="{0A0FDB3A-F190-4047-84D7-C7E7307AB0A5}" destId="{1CE0F939-4A76-4B57-9A0F-EA28293CF62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52702D-2E84-4BF0-9DC4-B6BDF872B1C8}" type="doc">
      <dgm:prSet loTypeId="urn:microsoft.com/office/officeart/2005/8/layout/chevron2" loCatId="process" qsTypeId="urn:microsoft.com/office/officeart/2005/8/quickstyle/simple2" qsCatId="simple" csTypeId="urn:microsoft.com/office/officeart/2005/8/colors/accent1_2" csCatId="accent1" phldr="1"/>
      <dgm:spPr/>
      <dgm:t>
        <a:bodyPr/>
        <a:lstStyle/>
        <a:p>
          <a:endParaRPr lang="hu-HU"/>
        </a:p>
      </dgm:t>
    </dgm:pt>
    <dgm:pt modelId="{A04D75E8-85E7-4CED-A3B6-2B07244D1373}">
      <dgm:prSet phldrT="[Szöveg]" phldr="1"/>
      <dgm:spPr/>
      <dgm:t>
        <a:bodyPr/>
        <a:lstStyle/>
        <a:p>
          <a:endParaRPr lang="hu-HU" dirty="0"/>
        </a:p>
      </dgm:t>
    </dgm:pt>
    <dgm:pt modelId="{9721E07A-99DE-441E-AFAB-0EF0DBC43455}" type="parTrans" cxnId="{049842F8-3D42-4037-8E3E-47A176FB9F76}">
      <dgm:prSet/>
      <dgm:spPr/>
      <dgm:t>
        <a:bodyPr/>
        <a:lstStyle/>
        <a:p>
          <a:endParaRPr lang="hu-HU"/>
        </a:p>
      </dgm:t>
    </dgm:pt>
    <dgm:pt modelId="{6314C19E-D8A2-4E5C-92BE-214C3F98EB12}" type="sibTrans" cxnId="{049842F8-3D42-4037-8E3E-47A176FB9F76}">
      <dgm:prSet/>
      <dgm:spPr/>
      <dgm:t>
        <a:bodyPr/>
        <a:lstStyle/>
        <a:p>
          <a:endParaRPr lang="hu-HU"/>
        </a:p>
      </dgm:t>
    </dgm:pt>
    <dgm:pt modelId="{F32C787C-5557-47D9-BB3D-8FF0E16664F4}">
      <dgm:prSet phldrT="[Szöveg]" phldr="1"/>
      <dgm:spPr/>
      <dgm:t>
        <a:bodyPr/>
        <a:lstStyle/>
        <a:p>
          <a:endParaRPr lang="hu-HU" dirty="0"/>
        </a:p>
      </dgm:t>
    </dgm:pt>
    <dgm:pt modelId="{2276D850-349D-405E-BB0D-379AA137BA05}" type="parTrans" cxnId="{27476C57-7E59-47D9-88ED-512D48674BBA}">
      <dgm:prSet/>
      <dgm:spPr/>
      <dgm:t>
        <a:bodyPr/>
        <a:lstStyle/>
        <a:p>
          <a:endParaRPr lang="hu-HU"/>
        </a:p>
      </dgm:t>
    </dgm:pt>
    <dgm:pt modelId="{EC6AB9E3-B3AF-4B22-88F3-92C09F0C3F95}" type="sibTrans" cxnId="{27476C57-7E59-47D9-88ED-512D48674BBA}">
      <dgm:prSet/>
      <dgm:spPr/>
      <dgm:t>
        <a:bodyPr/>
        <a:lstStyle/>
        <a:p>
          <a:endParaRPr lang="hu-HU"/>
        </a:p>
      </dgm:t>
    </dgm:pt>
    <dgm:pt modelId="{96876948-1E23-425E-9038-5989448BEB8B}">
      <dgm:prSet phldrT="[Szöveg]"/>
      <dgm:spPr/>
      <dgm:t>
        <a:bodyPr/>
        <a:lstStyle/>
        <a:p>
          <a:r>
            <a:rPr lang="hu-HU" dirty="0" smtClean="0"/>
            <a:t>kettős cél</a:t>
          </a:r>
          <a:endParaRPr lang="hu-HU" dirty="0"/>
        </a:p>
      </dgm:t>
    </dgm:pt>
    <dgm:pt modelId="{5403E433-88EB-4E62-991E-B3AA929EF145}" type="parTrans" cxnId="{66E37970-F1F1-4B60-9A56-254F1200293A}">
      <dgm:prSet/>
      <dgm:spPr/>
      <dgm:t>
        <a:bodyPr/>
        <a:lstStyle/>
        <a:p>
          <a:endParaRPr lang="hu-HU"/>
        </a:p>
      </dgm:t>
    </dgm:pt>
    <dgm:pt modelId="{4A92A334-3D31-4C86-85A4-870AB7B68802}" type="sibTrans" cxnId="{66E37970-F1F1-4B60-9A56-254F1200293A}">
      <dgm:prSet/>
      <dgm:spPr/>
      <dgm:t>
        <a:bodyPr/>
        <a:lstStyle/>
        <a:p>
          <a:endParaRPr lang="hu-HU"/>
        </a:p>
      </dgm:t>
    </dgm:pt>
    <dgm:pt modelId="{F09D7FAA-4669-48A5-BA7B-0B0806F8D3D2}">
      <dgm:prSet phldrT="[Szöveg]" phldr="1"/>
      <dgm:spPr/>
      <dgm:t>
        <a:bodyPr/>
        <a:lstStyle/>
        <a:p>
          <a:endParaRPr lang="hu-HU" dirty="0"/>
        </a:p>
      </dgm:t>
    </dgm:pt>
    <dgm:pt modelId="{A2B13DA6-A7AA-4114-B545-A1F571A753CA}" type="parTrans" cxnId="{0FDECEE1-4F6C-4A90-A0FB-76E2ACD54A9B}">
      <dgm:prSet/>
      <dgm:spPr/>
      <dgm:t>
        <a:bodyPr/>
        <a:lstStyle/>
        <a:p>
          <a:endParaRPr lang="hu-HU"/>
        </a:p>
      </dgm:t>
    </dgm:pt>
    <dgm:pt modelId="{035F80AE-D161-4664-A764-CA05C172D707}" type="sibTrans" cxnId="{0FDECEE1-4F6C-4A90-A0FB-76E2ACD54A9B}">
      <dgm:prSet/>
      <dgm:spPr/>
      <dgm:t>
        <a:bodyPr/>
        <a:lstStyle/>
        <a:p>
          <a:endParaRPr lang="hu-HU"/>
        </a:p>
      </dgm:t>
    </dgm:pt>
    <dgm:pt modelId="{8D0596DC-4F6B-4A7C-BE19-12836C88C103}">
      <dgm:prSet phldrT="[Szöveg]"/>
      <dgm:spPr/>
      <dgm:t>
        <a:bodyPr/>
        <a:lstStyle/>
        <a:p>
          <a:endParaRPr lang="hu-HU" dirty="0"/>
        </a:p>
      </dgm:t>
    </dgm:pt>
    <dgm:pt modelId="{FA929BD0-9EFC-478A-8E45-DDFB0F4C3932}" type="parTrans" cxnId="{D095A60C-603A-4D00-8D8E-88BAE220D781}">
      <dgm:prSet/>
      <dgm:spPr/>
      <dgm:t>
        <a:bodyPr/>
        <a:lstStyle/>
        <a:p>
          <a:endParaRPr lang="hu-HU"/>
        </a:p>
      </dgm:t>
    </dgm:pt>
    <dgm:pt modelId="{836584DC-11D4-4E21-A072-298DF517FFB4}" type="sibTrans" cxnId="{D095A60C-603A-4D00-8D8E-88BAE220D781}">
      <dgm:prSet/>
      <dgm:spPr/>
      <dgm:t>
        <a:bodyPr/>
        <a:lstStyle/>
        <a:p>
          <a:endParaRPr lang="hu-HU"/>
        </a:p>
      </dgm:t>
    </dgm:pt>
    <dgm:pt modelId="{CDDF4463-466A-43BD-B500-4CEA1FBEAA16}">
      <dgm:prSet phldrT="[Szöveg]"/>
      <dgm:spPr/>
      <dgm:t>
        <a:bodyPr/>
        <a:lstStyle/>
        <a:p>
          <a:r>
            <a:rPr lang="hu-HU" dirty="0" smtClean="0"/>
            <a:t>kettős értékelés (esszé, TZ, </a:t>
          </a:r>
          <a:r>
            <a:rPr lang="hu-HU" dirty="0" err="1" smtClean="0"/>
            <a:t>gamification</a:t>
          </a:r>
          <a:r>
            <a:rPr lang="hu-HU" dirty="0" smtClean="0"/>
            <a:t>)</a:t>
          </a:r>
          <a:endParaRPr lang="hu-HU" dirty="0"/>
        </a:p>
      </dgm:t>
    </dgm:pt>
    <dgm:pt modelId="{1270CCC4-CC4A-4170-B649-3AADA7E34181}" type="parTrans" cxnId="{DB915CFD-D271-468B-A9AB-3FD2843FE3D3}">
      <dgm:prSet/>
      <dgm:spPr/>
      <dgm:t>
        <a:bodyPr/>
        <a:lstStyle/>
        <a:p>
          <a:endParaRPr lang="hu-HU"/>
        </a:p>
      </dgm:t>
    </dgm:pt>
    <dgm:pt modelId="{E2C5C3C8-6EE7-4618-A881-75F3AA9A2B05}" type="sibTrans" cxnId="{DB915CFD-D271-468B-A9AB-3FD2843FE3D3}">
      <dgm:prSet/>
      <dgm:spPr/>
      <dgm:t>
        <a:bodyPr/>
        <a:lstStyle/>
        <a:p>
          <a:endParaRPr lang="hu-HU"/>
        </a:p>
      </dgm:t>
    </dgm:pt>
    <dgm:pt modelId="{D91D2F9D-D95E-4C54-BE12-A0FC45674B60}">
      <dgm:prSet phldrT="[Szöveg]"/>
      <dgm:spPr/>
      <dgm:t>
        <a:bodyPr/>
        <a:lstStyle/>
        <a:p>
          <a:endParaRPr lang="hu-HU" dirty="0"/>
        </a:p>
      </dgm:t>
    </dgm:pt>
    <dgm:pt modelId="{303368DF-0D6A-47A6-BB04-98C7292173CF}" type="parTrans" cxnId="{C4C2A26D-2C90-4DD7-9E96-E786A70E973E}">
      <dgm:prSet/>
      <dgm:spPr/>
      <dgm:t>
        <a:bodyPr/>
        <a:lstStyle/>
        <a:p>
          <a:endParaRPr lang="hu-HU"/>
        </a:p>
      </dgm:t>
    </dgm:pt>
    <dgm:pt modelId="{8ED0637C-745D-4893-A914-9A606BBD6D0B}" type="sibTrans" cxnId="{C4C2A26D-2C90-4DD7-9E96-E786A70E973E}">
      <dgm:prSet/>
      <dgm:spPr/>
      <dgm:t>
        <a:bodyPr/>
        <a:lstStyle/>
        <a:p>
          <a:endParaRPr lang="hu-HU"/>
        </a:p>
      </dgm:t>
    </dgm:pt>
    <dgm:pt modelId="{02CEEB5E-62AC-48A6-A9BF-F0415E161204}">
      <dgm:prSet phldrT="[Szöveg]"/>
      <dgm:spPr/>
      <dgm:t>
        <a:bodyPr/>
        <a:lstStyle/>
        <a:p>
          <a:endParaRPr lang="hu-HU" dirty="0"/>
        </a:p>
      </dgm:t>
    </dgm:pt>
    <dgm:pt modelId="{B5D0F5A0-F52C-41F8-90C4-81392A8056BE}" type="parTrans" cxnId="{DB15D5F7-E5F0-496D-A2B4-B499E03449B8}">
      <dgm:prSet/>
      <dgm:spPr/>
      <dgm:t>
        <a:bodyPr/>
        <a:lstStyle/>
        <a:p>
          <a:endParaRPr lang="hu-HU"/>
        </a:p>
      </dgm:t>
    </dgm:pt>
    <dgm:pt modelId="{E3FBC6FC-4592-419C-B6C9-292FE94B3159}" type="sibTrans" cxnId="{DB15D5F7-E5F0-496D-A2B4-B499E03449B8}">
      <dgm:prSet/>
      <dgm:spPr/>
      <dgm:t>
        <a:bodyPr/>
        <a:lstStyle/>
        <a:p>
          <a:endParaRPr lang="hu-HU"/>
        </a:p>
      </dgm:t>
    </dgm:pt>
    <dgm:pt modelId="{04900AC3-8494-4320-861E-9C6156896255}">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hu-HU" smtClean="0"/>
            <a:t>tanmenetbe </a:t>
          </a:r>
          <a:r>
            <a:rPr lang="hu-HU" dirty="0" smtClean="0"/>
            <a:t>illeszthetőség</a:t>
          </a:r>
        </a:p>
        <a:p>
          <a:pPr marL="228600" indent="0" defTabSz="977900">
            <a:lnSpc>
              <a:spcPct val="90000"/>
            </a:lnSpc>
            <a:spcBef>
              <a:spcPct val="0"/>
            </a:spcBef>
            <a:spcAft>
              <a:spcPct val="15000"/>
            </a:spcAft>
            <a:buNone/>
          </a:pPr>
          <a:endParaRPr lang="hu-HU" dirty="0"/>
        </a:p>
      </dgm:t>
    </dgm:pt>
    <dgm:pt modelId="{B6494273-24A8-4521-A926-62C12DE652A6}" type="parTrans" cxnId="{581A1763-A4F6-4CDB-8214-CE72355B9F67}">
      <dgm:prSet/>
      <dgm:spPr/>
      <dgm:t>
        <a:bodyPr/>
        <a:lstStyle/>
        <a:p>
          <a:endParaRPr lang="hu-HU"/>
        </a:p>
      </dgm:t>
    </dgm:pt>
    <dgm:pt modelId="{AA4115F1-EF32-414D-B811-5809F8C94E7F}" type="sibTrans" cxnId="{581A1763-A4F6-4CDB-8214-CE72355B9F67}">
      <dgm:prSet/>
      <dgm:spPr/>
      <dgm:t>
        <a:bodyPr/>
        <a:lstStyle/>
        <a:p>
          <a:endParaRPr lang="hu-HU"/>
        </a:p>
      </dgm:t>
    </dgm:pt>
    <dgm:pt modelId="{60779AF0-F77B-42D5-9A4E-8FF3303A989B}">
      <dgm:prSet/>
      <dgm:spPr/>
      <dgm:t>
        <a:bodyPr/>
        <a:lstStyle/>
        <a:p>
          <a:r>
            <a:rPr lang="hu-HU" smtClean="0"/>
            <a:t>tanórai és tanítást kísérő projektfeladatok (online felületen is)</a:t>
          </a:r>
          <a:endParaRPr lang="hu-HU"/>
        </a:p>
      </dgm:t>
    </dgm:pt>
    <dgm:pt modelId="{BFA23C93-F5C7-425B-948A-D51950CE3F05}" type="parTrans" cxnId="{B538AE6B-3BAF-4595-A9F4-51FFF4B02074}">
      <dgm:prSet/>
      <dgm:spPr/>
      <dgm:t>
        <a:bodyPr/>
        <a:lstStyle/>
        <a:p>
          <a:endParaRPr lang="hu-HU"/>
        </a:p>
      </dgm:t>
    </dgm:pt>
    <dgm:pt modelId="{24406AE0-233B-4DC8-BB78-208829D77BB0}" type="sibTrans" cxnId="{B538AE6B-3BAF-4595-A9F4-51FFF4B02074}">
      <dgm:prSet/>
      <dgm:spPr/>
      <dgm:t>
        <a:bodyPr/>
        <a:lstStyle/>
        <a:p>
          <a:endParaRPr lang="hu-HU"/>
        </a:p>
      </dgm:t>
    </dgm:pt>
    <dgm:pt modelId="{65AD7248-3179-44F9-9D1F-943D41CDC2E9}">
      <dgm:prSet phldrT="[Szöveg]"/>
      <dgm:spPr/>
      <dgm:t>
        <a:bodyPr/>
        <a:lstStyle/>
        <a:p>
          <a:endParaRPr lang="hu-HU" dirty="0"/>
        </a:p>
      </dgm:t>
    </dgm:pt>
    <dgm:pt modelId="{B00CFC51-1DE4-4BB6-B638-F68EE4A2B468}" type="parTrans" cxnId="{922C3576-25AB-4C68-BB15-FE5CA5F68D21}">
      <dgm:prSet/>
      <dgm:spPr/>
      <dgm:t>
        <a:bodyPr/>
        <a:lstStyle/>
        <a:p>
          <a:endParaRPr lang="hu-HU"/>
        </a:p>
      </dgm:t>
    </dgm:pt>
    <dgm:pt modelId="{1732A4C4-9332-470B-83AE-4CE1769C4E91}" type="sibTrans" cxnId="{922C3576-25AB-4C68-BB15-FE5CA5F68D21}">
      <dgm:prSet/>
      <dgm:spPr/>
      <dgm:t>
        <a:bodyPr/>
        <a:lstStyle/>
        <a:p>
          <a:endParaRPr lang="hu-HU"/>
        </a:p>
      </dgm:t>
    </dgm:pt>
    <dgm:pt modelId="{2CB9848B-F984-4F20-8E11-2CBEA4F1F3C8}">
      <dgm:prSet/>
      <dgm:spPr/>
      <dgm:t>
        <a:bodyPr/>
        <a:lstStyle/>
        <a:p>
          <a:r>
            <a:rPr lang="hu-HU" smtClean="0"/>
            <a:t>folyamatos mentorálás (tanár&amp;csapatkapitányok)</a:t>
          </a:r>
          <a:endParaRPr lang="hu-HU"/>
        </a:p>
      </dgm:t>
    </dgm:pt>
    <dgm:pt modelId="{ACDC240A-70AB-460F-87D5-A668A3D68030}" type="parTrans" cxnId="{49CD29C2-357A-4797-BA62-90A11C2E607F}">
      <dgm:prSet/>
      <dgm:spPr/>
      <dgm:t>
        <a:bodyPr/>
        <a:lstStyle/>
        <a:p>
          <a:endParaRPr lang="hu-HU"/>
        </a:p>
      </dgm:t>
    </dgm:pt>
    <dgm:pt modelId="{8655D9C0-5B6F-4B2D-BD1E-CF8CB45E7738}" type="sibTrans" cxnId="{49CD29C2-357A-4797-BA62-90A11C2E607F}">
      <dgm:prSet/>
      <dgm:spPr/>
      <dgm:t>
        <a:bodyPr/>
        <a:lstStyle/>
        <a:p>
          <a:endParaRPr lang="hu-HU"/>
        </a:p>
      </dgm:t>
    </dgm:pt>
    <dgm:pt modelId="{837E6E49-0C56-4CFD-847F-264A18F81538}">
      <dgm:prSet phldrT="[Szöveg]"/>
      <dgm:spPr/>
      <dgm:t>
        <a:bodyPr/>
        <a:lstStyle/>
        <a:p>
          <a:r>
            <a:rPr lang="hu-HU" dirty="0" smtClean="0"/>
            <a:t>a projektalapú tanulás célja, a projekt lehetséges hozadékai (külső, belső)</a:t>
          </a:r>
          <a:endParaRPr lang="hu-HU" dirty="0"/>
        </a:p>
      </dgm:t>
    </dgm:pt>
    <dgm:pt modelId="{B5C37321-3DD5-4442-A5C6-238025828303}" type="sibTrans" cxnId="{82A733DA-6844-4DD9-B8B6-C979E630BE04}">
      <dgm:prSet/>
      <dgm:spPr/>
      <dgm:t>
        <a:bodyPr/>
        <a:lstStyle/>
        <a:p>
          <a:endParaRPr lang="hu-HU"/>
        </a:p>
      </dgm:t>
    </dgm:pt>
    <dgm:pt modelId="{1D7E6D8D-79C5-4F8D-B834-5C21EE110FF9}" type="parTrans" cxnId="{82A733DA-6844-4DD9-B8B6-C979E630BE04}">
      <dgm:prSet/>
      <dgm:spPr/>
      <dgm:t>
        <a:bodyPr/>
        <a:lstStyle/>
        <a:p>
          <a:endParaRPr lang="hu-HU"/>
        </a:p>
      </dgm:t>
    </dgm:pt>
    <dgm:pt modelId="{8CB3888B-92D9-465F-BC21-49F0C26D2147}">
      <dgm:prSet phldrT="[Szöveg]"/>
      <dgm:spPr/>
      <dgm:t>
        <a:bodyPr/>
        <a:lstStyle/>
        <a:p>
          <a:endParaRPr lang="hu-HU" dirty="0"/>
        </a:p>
      </dgm:t>
    </dgm:pt>
    <dgm:pt modelId="{6A44638E-7156-4396-BF62-7088173CA558}" type="parTrans" cxnId="{00D74C3A-306D-4E7C-9095-5CDF3C2178CF}">
      <dgm:prSet/>
      <dgm:spPr/>
      <dgm:t>
        <a:bodyPr/>
        <a:lstStyle/>
        <a:p>
          <a:endParaRPr lang="hu-HU"/>
        </a:p>
      </dgm:t>
    </dgm:pt>
    <dgm:pt modelId="{84CE0675-16C9-414D-8493-CE6D727D3679}" type="sibTrans" cxnId="{00D74C3A-306D-4E7C-9095-5CDF3C2178CF}">
      <dgm:prSet/>
      <dgm:spPr/>
      <dgm:t>
        <a:bodyPr/>
        <a:lstStyle/>
        <a:p>
          <a:endParaRPr lang="hu-HU"/>
        </a:p>
      </dgm:t>
    </dgm:pt>
    <dgm:pt modelId="{942D883B-7FB8-403A-B50C-94061BC53909}">
      <dgm:prSet/>
      <dgm:spPr/>
      <dgm:t>
        <a:bodyPr/>
        <a:lstStyle/>
        <a:p>
          <a:r>
            <a:rPr lang="hu-HU" dirty="0" smtClean="0"/>
            <a:t>rugalmas feladatbank</a:t>
          </a:r>
          <a:endParaRPr lang="hu-HU" dirty="0"/>
        </a:p>
      </dgm:t>
    </dgm:pt>
    <dgm:pt modelId="{13B99FA3-E40E-401B-B9D4-8BE63E5CEB47}" type="parTrans" cxnId="{7D64E599-C80D-40F5-9C55-3D9D55308357}">
      <dgm:prSet/>
      <dgm:spPr/>
      <dgm:t>
        <a:bodyPr/>
        <a:lstStyle/>
        <a:p>
          <a:endParaRPr lang="hu-HU"/>
        </a:p>
      </dgm:t>
    </dgm:pt>
    <dgm:pt modelId="{A0AB5585-C9BB-4C2B-8169-B38A2341DBAE}" type="sibTrans" cxnId="{7D64E599-C80D-40F5-9C55-3D9D55308357}">
      <dgm:prSet/>
      <dgm:spPr/>
      <dgm:t>
        <a:bodyPr/>
        <a:lstStyle/>
        <a:p>
          <a:endParaRPr lang="hu-HU"/>
        </a:p>
      </dgm:t>
    </dgm:pt>
    <dgm:pt modelId="{D183640E-DAB3-4D4F-91E1-AF76D7F4430F}" type="pres">
      <dgm:prSet presAssocID="{7F52702D-2E84-4BF0-9DC4-B6BDF872B1C8}" presName="linearFlow" presStyleCnt="0">
        <dgm:presLayoutVars>
          <dgm:dir/>
          <dgm:animLvl val="lvl"/>
          <dgm:resizeHandles val="exact"/>
        </dgm:presLayoutVars>
      </dgm:prSet>
      <dgm:spPr/>
      <dgm:t>
        <a:bodyPr/>
        <a:lstStyle/>
        <a:p>
          <a:endParaRPr lang="hu-HU"/>
        </a:p>
      </dgm:t>
    </dgm:pt>
    <dgm:pt modelId="{9EA5DC77-DDDF-450C-BB90-88E5ABEA84C3}" type="pres">
      <dgm:prSet presAssocID="{A04D75E8-85E7-4CED-A3B6-2B07244D1373}" presName="composite" presStyleCnt="0"/>
      <dgm:spPr/>
      <dgm:t>
        <a:bodyPr/>
        <a:lstStyle/>
        <a:p>
          <a:endParaRPr lang="hu-HU"/>
        </a:p>
      </dgm:t>
    </dgm:pt>
    <dgm:pt modelId="{42015DE9-1BBA-484D-8FA7-94A69DDD4716}" type="pres">
      <dgm:prSet presAssocID="{A04D75E8-85E7-4CED-A3B6-2B07244D1373}" presName="parentText" presStyleLbl="alignNode1" presStyleIdx="0" presStyleCnt="7">
        <dgm:presLayoutVars>
          <dgm:chMax val="1"/>
          <dgm:bulletEnabled val="1"/>
        </dgm:presLayoutVars>
      </dgm:prSet>
      <dgm:spPr/>
      <dgm:t>
        <a:bodyPr/>
        <a:lstStyle/>
        <a:p>
          <a:endParaRPr lang="hu-HU"/>
        </a:p>
      </dgm:t>
    </dgm:pt>
    <dgm:pt modelId="{90D05C86-8DF4-46EB-BC2A-FFC7BDBBFFC4}" type="pres">
      <dgm:prSet presAssocID="{A04D75E8-85E7-4CED-A3B6-2B07244D1373}" presName="descendantText" presStyleLbl="alignAcc1" presStyleIdx="0" presStyleCnt="7">
        <dgm:presLayoutVars>
          <dgm:bulletEnabled val="1"/>
        </dgm:presLayoutVars>
      </dgm:prSet>
      <dgm:spPr/>
      <dgm:t>
        <a:bodyPr/>
        <a:lstStyle/>
        <a:p>
          <a:endParaRPr lang="hu-HU"/>
        </a:p>
      </dgm:t>
    </dgm:pt>
    <dgm:pt modelId="{626CD28E-53CD-4DF0-8A88-8F24E04AF289}" type="pres">
      <dgm:prSet presAssocID="{6314C19E-D8A2-4E5C-92BE-214C3F98EB12}" presName="sp" presStyleCnt="0"/>
      <dgm:spPr/>
      <dgm:t>
        <a:bodyPr/>
        <a:lstStyle/>
        <a:p>
          <a:endParaRPr lang="hu-HU"/>
        </a:p>
      </dgm:t>
    </dgm:pt>
    <dgm:pt modelId="{E9F67FE7-EF35-4AAE-8E77-66C889C69025}" type="pres">
      <dgm:prSet presAssocID="{F32C787C-5557-47D9-BB3D-8FF0E16664F4}" presName="composite" presStyleCnt="0"/>
      <dgm:spPr/>
      <dgm:t>
        <a:bodyPr/>
        <a:lstStyle/>
        <a:p>
          <a:endParaRPr lang="hu-HU"/>
        </a:p>
      </dgm:t>
    </dgm:pt>
    <dgm:pt modelId="{E118EC99-5F90-4F9A-939B-1CB31D049488}" type="pres">
      <dgm:prSet presAssocID="{F32C787C-5557-47D9-BB3D-8FF0E16664F4}" presName="parentText" presStyleLbl="alignNode1" presStyleIdx="1" presStyleCnt="7">
        <dgm:presLayoutVars>
          <dgm:chMax val="1"/>
          <dgm:bulletEnabled val="1"/>
        </dgm:presLayoutVars>
      </dgm:prSet>
      <dgm:spPr/>
      <dgm:t>
        <a:bodyPr/>
        <a:lstStyle/>
        <a:p>
          <a:endParaRPr lang="hu-HU"/>
        </a:p>
      </dgm:t>
    </dgm:pt>
    <dgm:pt modelId="{B95CDEC3-871B-4EAC-8CEA-9B5BCD9ECEEF}" type="pres">
      <dgm:prSet presAssocID="{F32C787C-5557-47D9-BB3D-8FF0E16664F4}" presName="descendantText" presStyleLbl="alignAcc1" presStyleIdx="1" presStyleCnt="7" custLinFactNeighborY="0">
        <dgm:presLayoutVars>
          <dgm:bulletEnabled val="1"/>
        </dgm:presLayoutVars>
      </dgm:prSet>
      <dgm:spPr/>
      <dgm:t>
        <a:bodyPr/>
        <a:lstStyle/>
        <a:p>
          <a:endParaRPr lang="hu-HU"/>
        </a:p>
      </dgm:t>
    </dgm:pt>
    <dgm:pt modelId="{29E5233E-DD21-4C5E-9E67-28507E0C5558}" type="pres">
      <dgm:prSet presAssocID="{EC6AB9E3-B3AF-4B22-88F3-92C09F0C3F95}" presName="sp" presStyleCnt="0"/>
      <dgm:spPr/>
      <dgm:t>
        <a:bodyPr/>
        <a:lstStyle/>
        <a:p>
          <a:endParaRPr lang="hu-HU"/>
        </a:p>
      </dgm:t>
    </dgm:pt>
    <dgm:pt modelId="{2A877B63-7515-4D80-B6A2-1073C65A25B6}" type="pres">
      <dgm:prSet presAssocID="{F09D7FAA-4669-48A5-BA7B-0B0806F8D3D2}" presName="composite" presStyleCnt="0"/>
      <dgm:spPr/>
      <dgm:t>
        <a:bodyPr/>
        <a:lstStyle/>
        <a:p>
          <a:endParaRPr lang="hu-HU"/>
        </a:p>
      </dgm:t>
    </dgm:pt>
    <dgm:pt modelId="{5224BDE8-89D0-4FDB-BF13-93B6A8C0F98D}" type="pres">
      <dgm:prSet presAssocID="{F09D7FAA-4669-48A5-BA7B-0B0806F8D3D2}" presName="parentText" presStyleLbl="alignNode1" presStyleIdx="2" presStyleCnt="7" custLinFactNeighborY="0">
        <dgm:presLayoutVars>
          <dgm:chMax val="1"/>
          <dgm:bulletEnabled val="1"/>
        </dgm:presLayoutVars>
      </dgm:prSet>
      <dgm:spPr/>
      <dgm:t>
        <a:bodyPr/>
        <a:lstStyle/>
        <a:p>
          <a:endParaRPr lang="hu-HU"/>
        </a:p>
      </dgm:t>
    </dgm:pt>
    <dgm:pt modelId="{B84D272B-CE26-44DE-9B85-AF79F9BB5D4C}" type="pres">
      <dgm:prSet presAssocID="{F09D7FAA-4669-48A5-BA7B-0B0806F8D3D2}" presName="descendantText" presStyleLbl="alignAcc1" presStyleIdx="2" presStyleCnt="7" custLinFactNeighborY="0">
        <dgm:presLayoutVars>
          <dgm:bulletEnabled val="1"/>
        </dgm:presLayoutVars>
      </dgm:prSet>
      <dgm:spPr/>
      <dgm:t>
        <a:bodyPr/>
        <a:lstStyle/>
        <a:p>
          <a:endParaRPr lang="hu-HU"/>
        </a:p>
      </dgm:t>
    </dgm:pt>
    <dgm:pt modelId="{0064C2BF-80A7-4EC1-B23F-5B748C717304}" type="pres">
      <dgm:prSet presAssocID="{035F80AE-D161-4664-A764-CA05C172D707}" presName="sp" presStyleCnt="0"/>
      <dgm:spPr/>
      <dgm:t>
        <a:bodyPr/>
        <a:lstStyle/>
        <a:p>
          <a:endParaRPr lang="hu-HU"/>
        </a:p>
      </dgm:t>
    </dgm:pt>
    <dgm:pt modelId="{FC97C86C-5AF7-4F26-8FD0-E860C93C0155}" type="pres">
      <dgm:prSet presAssocID="{8CB3888B-92D9-465F-BC21-49F0C26D2147}" presName="composite" presStyleCnt="0"/>
      <dgm:spPr/>
      <dgm:t>
        <a:bodyPr/>
        <a:lstStyle/>
        <a:p>
          <a:endParaRPr lang="hu-HU"/>
        </a:p>
      </dgm:t>
    </dgm:pt>
    <dgm:pt modelId="{8CC012E4-7D05-49EA-B1B5-640318B15BDC}" type="pres">
      <dgm:prSet presAssocID="{8CB3888B-92D9-465F-BC21-49F0C26D2147}" presName="parentText" presStyleLbl="alignNode1" presStyleIdx="3" presStyleCnt="7">
        <dgm:presLayoutVars>
          <dgm:chMax val="1"/>
          <dgm:bulletEnabled val="1"/>
        </dgm:presLayoutVars>
      </dgm:prSet>
      <dgm:spPr/>
      <dgm:t>
        <a:bodyPr/>
        <a:lstStyle/>
        <a:p>
          <a:endParaRPr lang="hu-HU"/>
        </a:p>
      </dgm:t>
    </dgm:pt>
    <dgm:pt modelId="{6AA950D1-C622-4ABE-A2A8-1403DCEED25F}" type="pres">
      <dgm:prSet presAssocID="{8CB3888B-92D9-465F-BC21-49F0C26D2147}" presName="descendantText" presStyleLbl="alignAcc1" presStyleIdx="3" presStyleCnt="7">
        <dgm:presLayoutVars>
          <dgm:bulletEnabled val="1"/>
        </dgm:presLayoutVars>
      </dgm:prSet>
      <dgm:spPr/>
      <dgm:t>
        <a:bodyPr/>
        <a:lstStyle/>
        <a:p>
          <a:endParaRPr lang="hu-HU"/>
        </a:p>
      </dgm:t>
    </dgm:pt>
    <dgm:pt modelId="{9A06C7F5-0760-41EF-A894-FD05ADE06069}" type="pres">
      <dgm:prSet presAssocID="{84CE0675-16C9-414D-8493-CE6D727D3679}" presName="sp" presStyleCnt="0"/>
      <dgm:spPr/>
      <dgm:t>
        <a:bodyPr/>
        <a:lstStyle/>
        <a:p>
          <a:endParaRPr lang="hu-HU"/>
        </a:p>
      </dgm:t>
    </dgm:pt>
    <dgm:pt modelId="{760115F4-629E-4ED9-8261-15B303C5BEC3}" type="pres">
      <dgm:prSet presAssocID="{02CEEB5E-62AC-48A6-A9BF-F0415E161204}" presName="composite" presStyleCnt="0"/>
      <dgm:spPr/>
      <dgm:t>
        <a:bodyPr/>
        <a:lstStyle/>
        <a:p>
          <a:endParaRPr lang="hu-HU"/>
        </a:p>
      </dgm:t>
    </dgm:pt>
    <dgm:pt modelId="{26923992-C08B-4DDA-BEF5-75A21D6BE89F}" type="pres">
      <dgm:prSet presAssocID="{02CEEB5E-62AC-48A6-A9BF-F0415E161204}" presName="parentText" presStyleLbl="alignNode1" presStyleIdx="4" presStyleCnt="7" custLinFactNeighborY="0">
        <dgm:presLayoutVars>
          <dgm:chMax val="1"/>
          <dgm:bulletEnabled val="1"/>
        </dgm:presLayoutVars>
      </dgm:prSet>
      <dgm:spPr/>
      <dgm:t>
        <a:bodyPr/>
        <a:lstStyle/>
        <a:p>
          <a:endParaRPr lang="hu-HU"/>
        </a:p>
      </dgm:t>
    </dgm:pt>
    <dgm:pt modelId="{6ABD1333-A290-49D7-B885-9C181864B78E}" type="pres">
      <dgm:prSet presAssocID="{02CEEB5E-62AC-48A6-A9BF-F0415E161204}" presName="descendantText" presStyleLbl="alignAcc1" presStyleIdx="4" presStyleCnt="7">
        <dgm:presLayoutVars>
          <dgm:bulletEnabled val="1"/>
        </dgm:presLayoutVars>
      </dgm:prSet>
      <dgm:spPr/>
      <dgm:t>
        <a:bodyPr/>
        <a:lstStyle/>
        <a:p>
          <a:endParaRPr lang="hu-HU"/>
        </a:p>
      </dgm:t>
    </dgm:pt>
    <dgm:pt modelId="{7A03AF71-90B1-4833-9D3A-38D30C0F37C8}" type="pres">
      <dgm:prSet presAssocID="{E3FBC6FC-4592-419C-B6C9-292FE94B3159}" presName="sp" presStyleCnt="0"/>
      <dgm:spPr/>
      <dgm:t>
        <a:bodyPr/>
        <a:lstStyle/>
        <a:p>
          <a:endParaRPr lang="hu-HU"/>
        </a:p>
      </dgm:t>
    </dgm:pt>
    <dgm:pt modelId="{B99BAE13-DF0A-4CCF-A88D-4337953E1D4C}" type="pres">
      <dgm:prSet presAssocID="{65AD7248-3179-44F9-9D1F-943D41CDC2E9}" presName="composite" presStyleCnt="0"/>
      <dgm:spPr/>
      <dgm:t>
        <a:bodyPr/>
        <a:lstStyle/>
        <a:p>
          <a:endParaRPr lang="hu-HU"/>
        </a:p>
      </dgm:t>
    </dgm:pt>
    <dgm:pt modelId="{7C9D4D81-92F7-4738-8F5B-4B0C0CA022CE}" type="pres">
      <dgm:prSet presAssocID="{65AD7248-3179-44F9-9D1F-943D41CDC2E9}" presName="parentText" presStyleLbl="alignNode1" presStyleIdx="5" presStyleCnt="7" custLinFactNeighborY="0">
        <dgm:presLayoutVars>
          <dgm:chMax val="1"/>
          <dgm:bulletEnabled val="1"/>
        </dgm:presLayoutVars>
      </dgm:prSet>
      <dgm:spPr/>
      <dgm:t>
        <a:bodyPr/>
        <a:lstStyle/>
        <a:p>
          <a:endParaRPr lang="hu-HU"/>
        </a:p>
      </dgm:t>
    </dgm:pt>
    <dgm:pt modelId="{031A5291-4DE3-46D3-9F00-CF21B014A242}" type="pres">
      <dgm:prSet presAssocID="{65AD7248-3179-44F9-9D1F-943D41CDC2E9}" presName="descendantText" presStyleLbl="alignAcc1" presStyleIdx="5" presStyleCnt="7">
        <dgm:presLayoutVars>
          <dgm:bulletEnabled val="1"/>
        </dgm:presLayoutVars>
      </dgm:prSet>
      <dgm:spPr/>
      <dgm:t>
        <a:bodyPr/>
        <a:lstStyle/>
        <a:p>
          <a:endParaRPr lang="hu-HU"/>
        </a:p>
      </dgm:t>
    </dgm:pt>
    <dgm:pt modelId="{BFA57E6D-66B0-4E68-90D5-63289629569D}" type="pres">
      <dgm:prSet presAssocID="{1732A4C4-9332-470B-83AE-4CE1769C4E91}" presName="sp" presStyleCnt="0"/>
      <dgm:spPr/>
      <dgm:t>
        <a:bodyPr/>
        <a:lstStyle/>
        <a:p>
          <a:endParaRPr lang="hu-HU"/>
        </a:p>
      </dgm:t>
    </dgm:pt>
    <dgm:pt modelId="{BEBE672F-4414-4C70-B7EB-DD519288B912}" type="pres">
      <dgm:prSet presAssocID="{D91D2F9D-D95E-4C54-BE12-A0FC45674B60}" presName="composite" presStyleCnt="0"/>
      <dgm:spPr/>
      <dgm:t>
        <a:bodyPr/>
        <a:lstStyle/>
        <a:p>
          <a:endParaRPr lang="hu-HU"/>
        </a:p>
      </dgm:t>
    </dgm:pt>
    <dgm:pt modelId="{A3FDC99D-AFF0-4A48-A644-04E524873917}" type="pres">
      <dgm:prSet presAssocID="{D91D2F9D-D95E-4C54-BE12-A0FC45674B60}" presName="parentText" presStyleLbl="alignNode1" presStyleIdx="6" presStyleCnt="7" custLinFactNeighborY="0">
        <dgm:presLayoutVars>
          <dgm:chMax val="1"/>
          <dgm:bulletEnabled val="1"/>
        </dgm:presLayoutVars>
      </dgm:prSet>
      <dgm:spPr/>
      <dgm:t>
        <a:bodyPr/>
        <a:lstStyle/>
        <a:p>
          <a:endParaRPr lang="hu-HU"/>
        </a:p>
      </dgm:t>
    </dgm:pt>
    <dgm:pt modelId="{39F91927-13E0-402E-8B84-3117432C3948}" type="pres">
      <dgm:prSet presAssocID="{D91D2F9D-D95E-4C54-BE12-A0FC45674B60}" presName="descendantText" presStyleLbl="alignAcc1" presStyleIdx="6" presStyleCnt="7">
        <dgm:presLayoutVars>
          <dgm:bulletEnabled val="1"/>
        </dgm:presLayoutVars>
      </dgm:prSet>
      <dgm:spPr/>
      <dgm:t>
        <a:bodyPr/>
        <a:lstStyle/>
        <a:p>
          <a:endParaRPr lang="hu-HU"/>
        </a:p>
      </dgm:t>
    </dgm:pt>
  </dgm:ptLst>
  <dgm:cxnLst>
    <dgm:cxn modelId="{AE49BC46-07B8-4A41-A119-2204DDC9409B}" type="presOf" srcId="{65AD7248-3179-44F9-9D1F-943D41CDC2E9}" destId="{7C9D4D81-92F7-4738-8F5B-4B0C0CA022CE}" srcOrd="0" destOrd="0" presId="urn:microsoft.com/office/officeart/2005/8/layout/chevron2"/>
    <dgm:cxn modelId="{3EFEE474-2A68-48C7-8382-CA3049D67125}" type="presOf" srcId="{A04D75E8-85E7-4CED-A3B6-2B07244D1373}" destId="{42015DE9-1BBA-484D-8FA7-94A69DDD4716}" srcOrd="0" destOrd="0" presId="urn:microsoft.com/office/officeart/2005/8/layout/chevron2"/>
    <dgm:cxn modelId="{B538AE6B-3BAF-4595-A9F4-51FFF4B02074}" srcId="{02CEEB5E-62AC-48A6-A9BF-F0415E161204}" destId="{60779AF0-F77B-42D5-9A4E-8FF3303A989B}" srcOrd="0" destOrd="0" parTransId="{BFA23C93-F5C7-425B-948A-D51950CE3F05}" sibTransId="{24406AE0-233B-4DC8-BB78-208829D77BB0}"/>
    <dgm:cxn modelId="{049842F8-3D42-4037-8E3E-47A176FB9F76}" srcId="{7F52702D-2E84-4BF0-9DC4-B6BDF872B1C8}" destId="{A04D75E8-85E7-4CED-A3B6-2B07244D1373}" srcOrd="0" destOrd="0" parTransId="{9721E07A-99DE-441E-AFAB-0EF0DBC43455}" sibTransId="{6314C19E-D8A2-4E5C-92BE-214C3F98EB12}"/>
    <dgm:cxn modelId="{7D64E599-C80D-40F5-9C55-3D9D55308357}" srcId="{F09D7FAA-4669-48A5-BA7B-0B0806F8D3D2}" destId="{942D883B-7FB8-403A-B50C-94061BC53909}" srcOrd="0" destOrd="0" parTransId="{13B99FA3-E40E-401B-B9D4-8BE63E5CEB47}" sibTransId="{A0AB5585-C9BB-4C2B-8169-B38A2341DBAE}"/>
    <dgm:cxn modelId="{82A733DA-6844-4DD9-B8B6-C979E630BE04}" srcId="{A04D75E8-85E7-4CED-A3B6-2B07244D1373}" destId="{837E6E49-0C56-4CFD-847F-264A18F81538}" srcOrd="0" destOrd="0" parTransId="{1D7E6D8D-79C5-4F8D-B834-5C21EE110FF9}" sibTransId="{B5C37321-3DD5-4442-A5C6-238025828303}"/>
    <dgm:cxn modelId="{1AB434CF-EF2E-40B0-9E5D-8F160679B506}" type="presOf" srcId="{8D0596DC-4F6B-4A7C-BE19-12836C88C103}" destId="{39F91927-13E0-402E-8B84-3117432C3948}" srcOrd="0" destOrd="0" presId="urn:microsoft.com/office/officeart/2005/8/layout/chevron2"/>
    <dgm:cxn modelId="{DB15D5F7-E5F0-496D-A2B4-B499E03449B8}" srcId="{7F52702D-2E84-4BF0-9DC4-B6BDF872B1C8}" destId="{02CEEB5E-62AC-48A6-A9BF-F0415E161204}" srcOrd="4" destOrd="0" parTransId="{B5D0F5A0-F52C-41F8-90C4-81392A8056BE}" sibTransId="{E3FBC6FC-4592-419C-B6C9-292FE94B3159}"/>
    <dgm:cxn modelId="{CDBE6410-A62A-4134-A7CB-B56DE84C7317}" type="presOf" srcId="{7F52702D-2E84-4BF0-9DC4-B6BDF872B1C8}" destId="{D183640E-DAB3-4D4F-91E1-AF76D7F4430F}" srcOrd="0" destOrd="0" presId="urn:microsoft.com/office/officeart/2005/8/layout/chevron2"/>
    <dgm:cxn modelId="{072E58ED-C13E-4DE4-A623-E8577A891F58}" type="presOf" srcId="{F32C787C-5557-47D9-BB3D-8FF0E16664F4}" destId="{E118EC99-5F90-4F9A-939B-1CB31D049488}" srcOrd="0" destOrd="0" presId="urn:microsoft.com/office/officeart/2005/8/layout/chevron2"/>
    <dgm:cxn modelId="{581A1763-A4F6-4CDB-8214-CE72355B9F67}" srcId="{8CB3888B-92D9-465F-BC21-49F0C26D2147}" destId="{04900AC3-8494-4320-861E-9C6156896255}" srcOrd="0" destOrd="0" parTransId="{B6494273-24A8-4521-A926-62C12DE652A6}" sibTransId="{AA4115F1-EF32-414D-B811-5809F8C94E7F}"/>
    <dgm:cxn modelId="{2A338DAE-1DC3-4E73-BA87-AFDFE32C46AC}" type="presOf" srcId="{2CB9848B-F984-4F20-8E11-2CBEA4F1F3C8}" destId="{031A5291-4DE3-46D3-9F00-CF21B014A242}" srcOrd="0" destOrd="0" presId="urn:microsoft.com/office/officeart/2005/8/layout/chevron2"/>
    <dgm:cxn modelId="{DB915CFD-D271-468B-A9AB-3FD2843FE3D3}" srcId="{D91D2F9D-D95E-4C54-BE12-A0FC45674B60}" destId="{CDDF4463-466A-43BD-B500-4CEA1FBEAA16}" srcOrd="1" destOrd="0" parTransId="{1270CCC4-CC4A-4170-B649-3AADA7E34181}" sibTransId="{E2C5C3C8-6EE7-4618-A881-75F3AA9A2B05}"/>
    <dgm:cxn modelId="{21D90DA5-5595-4B80-BD35-3C6A70C480B2}" type="presOf" srcId="{02CEEB5E-62AC-48A6-A9BF-F0415E161204}" destId="{26923992-C08B-4DDA-BEF5-75A21D6BE89F}" srcOrd="0" destOrd="0" presId="urn:microsoft.com/office/officeart/2005/8/layout/chevron2"/>
    <dgm:cxn modelId="{9DE6BAC3-C0C5-428C-A49E-E4E4FEF84DCD}" type="presOf" srcId="{837E6E49-0C56-4CFD-847F-264A18F81538}" destId="{90D05C86-8DF4-46EB-BC2A-FFC7BDBBFFC4}" srcOrd="0" destOrd="0" presId="urn:microsoft.com/office/officeart/2005/8/layout/chevron2"/>
    <dgm:cxn modelId="{86C1CA6C-F82E-4A0A-B97A-2C61639E432D}" type="presOf" srcId="{04900AC3-8494-4320-861E-9C6156896255}" destId="{6AA950D1-C622-4ABE-A2A8-1403DCEED25F}" srcOrd="0" destOrd="0" presId="urn:microsoft.com/office/officeart/2005/8/layout/chevron2"/>
    <dgm:cxn modelId="{27476C57-7E59-47D9-88ED-512D48674BBA}" srcId="{7F52702D-2E84-4BF0-9DC4-B6BDF872B1C8}" destId="{F32C787C-5557-47D9-BB3D-8FF0E16664F4}" srcOrd="1" destOrd="0" parTransId="{2276D850-349D-405E-BB0D-379AA137BA05}" sibTransId="{EC6AB9E3-B3AF-4B22-88F3-92C09F0C3F95}"/>
    <dgm:cxn modelId="{04F81BAE-260D-4AB1-B185-15314BC06570}" type="presOf" srcId="{F09D7FAA-4669-48A5-BA7B-0B0806F8D3D2}" destId="{5224BDE8-89D0-4FDB-BF13-93B6A8C0F98D}" srcOrd="0" destOrd="0" presId="urn:microsoft.com/office/officeart/2005/8/layout/chevron2"/>
    <dgm:cxn modelId="{0FDECEE1-4F6C-4A90-A0FB-76E2ACD54A9B}" srcId="{7F52702D-2E84-4BF0-9DC4-B6BDF872B1C8}" destId="{F09D7FAA-4669-48A5-BA7B-0B0806F8D3D2}" srcOrd="2" destOrd="0" parTransId="{A2B13DA6-A7AA-4114-B545-A1F571A753CA}" sibTransId="{035F80AE-D161-4664-A764-CA05C172D707}"/>
    <dgm:cxn modelId="{50EF0786-1A3F-46A7-AAF6-EB4EA01C7A4D}" type="presOf" srcId="{60779AF0-F77B-42D5-9A4E-8FF3303A989B}" destId="{6ABD1333-A290-49D7-B885-9C181864B78E}" srcOrd="0" destOrd="0" presId="urn:microsoft.com/office/officeart/2005/8/layout/chevron2"/>
    <dgm:cxn modelId="{453FD646-2030-4CD0-A39A-3884AB1C96B2}" type="presOf" srcId="{942D883B-7FB8-403A-B50C-94061BC53909}" destId="{B84D272B-CE26-44DE-9B85-AF79F9BB5D4C}" srcOrd="0" destOrd="0" presId="urn:microsoft.com/office/officeart/2005/8/layout/chevron2"/>
    <dgm:cxn modelId="{AD8CEC6D-39D9-4E29-9B20-FE63A03167DF}" type="presOf" srcId="{8CB3888B-92D9-465F-BC21-49F0C26D2147}" destId="{8CC012E4-7D05-49EA-B1B5-640318B15BDC}" srcOrd="0" destOrd="0" presId="urn:microsoft.com/office/officeart/2005/8/layout/chevron2"/>
    <dgm:cxn modelId="{66E37970-F1F1-4B60-9A56-254F1200293A}" srcId="{F32C787C-5557-47D9-BB3D-8FF0E16664F4}" destId="{96876948-1E23-425E-9038-5989448BEB8B}" srcOrd="0" destOrd="0" parTransId="{5403E433-88EB-4E62-991E-B3AA929EF145}" sibTransId="{4A92A334-3D31-4C86-85A4-870AB7B68802}"/>
    <dgm:cxn modelId="{00F6ADBE-C5A2-4DE1-802C-4F9FC48BDB31}" type="presOf" srcId="{CDDF4463-466A-43BD-B500-4CEA1FBEAA16}" destId="{39F91927-13E0-402E-8B84-3117432C3948}" srcOrd="0" destOrd="1" presId="urn:microsoft.com/office/officeart/2005/8/layout/chevron2"/>
    <dgm:cxn modelId="{C5EE0CFF-4E19-4F71-B276-592125DA2858}" type="presOf" srcId="{96876948-1E23-425E-9038-5989448BEB8B}" destId="{B95CDEC3-871B-4EAC-8CEA-9B5BCD9ECEEF}" srcOrd="0" destOrd="0" presId="urn:microsoft.com/office/officeart/2005/8/layout/chevron2"/>
    <dgm:cxn modelId="{49CD29C2-357A-4797-BA62-90A11C2E607F}" srcId="{65AD7248-3179-44F9-9D1F-943D41CDC2E9}" destId="{2CB9848B-F984-4F20-8E11-2CBEA4F1F3C8}" srcOrd="0" destOrd="0" parTransId="{ACDC240A-70AB-460F-87D5-A668A3D68030}" sibTransId="{8655D9C0-5B6F-4B2D-BD1E-CF8CB45E7738}"/>
    <dgm:cxn modelId="{922C3576-25AB-4C68-BB15-FE5CA5F68D21}" srcId="{7F52702D-2E84-4BF0-9DC4-B6BDF872B1C8}" destId="{65AD7248-3179-44F9-9D1F-943D41CDC2E9}" srcOrd="5" destOrd="0" parTransId="{B00CFC51-1DE4-4BB6-B638-F68EE4A2B468}" sibTransId="{1732A4C4-9332-470B-83AE-4CE1769C4E91}"/>
    <dgm:cxn modelId="{D095A60C-603A-4D00-8D8E-88BAE220D781}" srcId="{D91D2F9D-D95E-4C54-BE12-A0FC45674B60}" destId="{8D0596DC-4F6B-4A7C-BE19-12836C88C103}" srcOrd="0" destOrd="0" parTransId="{FA929BD0-9EFC-478A-8E45-DDFB0F4C3932}" sibTransId="{836584DC-11D4-4E21-A072-298DF517FFB4}"/>
    <dgm:cxn modelId="{00D74C3A-306D-4E7C-9095-5CDF3C2178CF}" srcId="{7F52702D-2E84-4BF0-9DC4-B6BDF872B1C8}" destId="{8CB3888B-92D9-465F-BC21-49F0C26D2147}" srcOrd="3" destOrd="0" parTransId="{6A44638E-7156-4396-BF62-7088173CA558}" sibTransId="{84CE0675-16C9-414D-8493-CE6D727D3679}"/>
    <dgm:cxn modelId="{74A91C95-733B-42F7-A042-CA1184D8274A}" type="presOf" srcId="{D91D2F9D-D95E-4C54-BE12-A0FC45674B60}" destId="{A3FDC99D-AFF0-4A48-A644-04E524873917}" srcOrd="0" destOrd="0" presId="urn:microsoft.com/office/officeart/2005/8/layout/chevron2"/>
    <dgm:cxn modelId="{C4C2A26D-2C90-4DD7-9E96-E786A70E973E}" srcId="{7F52702D-2E84-4BF0-9DC4-B6BDF872B1C8}" destId="{D91D2F9D-D95E-4C54-BE12-A0FC45674B60}" srcOrd="6" destOrd="0" parTransId="{303368DF-0D6A-47A6-BB04-98C7292173CF}" sibTransId="{8ED0637C-745D-4893-A914-9A606BBD6D0B}"/>
    <dgm:cxn modelId="{D91E48C8-7CA1-49FE-9A5C-8CE39AFD7865}" type="presParOf" srcId="{D183640E-DAB3-4D4F-91E1-AF76D7F4430F}" destId="{9EA5DC77-DDDF-450C-BB90-88E5ABEA84C3}" srcOrd="0" destOrd="0" presId="urn:microsoft.com/office/officeart/2005/8/layout/chevron2"/>
    <dgm:cxn modelId="{441A93F2-2468-4203-9E28-A9FD3F605D81}" type="presParOf" srcId="{9EA5DC77-DDDF-450C-BB90-88E5ABEA84C3}" destId="{42015DE9-1BBA-484D-8FA7-94A69DDD4716}" srcOrd="0" destOrd="0" presId="urn:microsoft.com/office/officeart/2005/8/layout/chevron2"/>
    <dgm:cxn modelId="{FFB3812F-C6DE-442D-9A71-7F433B276B5E}" type="presParOf" srcId="{9EA5DC77-DDDF-450C-BB90-88E5ABEA84C3}" destId="{90D05C86-8DF4-46EB-BC2A-FFC7BDBBFFC4}" srcOrd="1" destOrd="0" presId="urn:microsoft.com/office/officeart/2005/8/layout/chevron2"/>
    <dgm:cxn modelId="{F20C0A77-CA4D-47AC-A514-40C767753BE7}" type="presParOf" srcId="{D183640E-DAB3-4D4F-91E1-AF76D7F4430F}" destId="{626CD28E-53CD-4DF0-8A88-8F24E04AF289}" srcOrd="1" destOrd="0" presId="urn:microsoft.com/office/officeart/2005/8/layout/chevron2"/>
    <dgm:cxn modelId="{9B9BD277-C11B-4600-96DD-30A807A0E61E}" type="presParOf" srcId="{D183640E-DAB3-4D4F-91E1-AF76D7F4430F}" destId="{E9F67FE7-EF35-4AAE-8E77-66C889C69025}" srcOrd="2" destOrd="0" presId="urn:microsoft.com/office/officeart/2005/8/layout/chevron2"/>
    <dgm:cxn modelId="{4ED47682-1B4D-49BB-B464-274EBD1A3B1A}" type="presParOf" srcId="{E9F67FE7-EF35-4AAE-8E77-66C889C69025}" destId="{E118EC99-5F90-4F9A-939B-1CB31D049488}" srcOrd="0" destOrd="0" presId="urn:microsoft.com/office/officeart/2005/8/layout/chevron2"/>
    <dgm:cxn modelId="{C45C4207-C5B9-49BA-A1BD-EE82D03454B2}" type="presParOf" srcId="{E9F67FE7-EF35-4AAE-8E77-66C889C69025}" destId="{B95CDEC3-871B-4EAC-8CEA-9B5BCD9ECEEF}" srcOrd="1" destOrd="0" presId="urn:microsoft.com/office/officeart/2005/8/layout/chevron2"/>
    <dgm:cxn modelId="{AC5345AF-2AAF-455D-A4B4-CA6C2698BD38}" type="presParOf" srcId="{D183640E-DAB3-4D4F-91E1-AF76D7F4430F}" destId="{29E5233E-DD21-4C5E-9E67-28507E0C5558}" srcOrd="3" destOrd="0" presId="urn:microsoft.com/office/officeart/2005/8/layout/chevron2"/>
    <dgm:cxn modelId="{55DDA0E4-0AF8-4E1A-A536-513F10EC9235}" type="presParOf" srcId="{D183640E-DAB3-4D4F-91E1-AF76D7F4430F}" destId="{2A877B63-7515-4D80-B6A2-1073C65A25B6}" srcOrd="4" destOrd="0" presId="urn:microsoft.com/office/officeart/2005/8/layout/chevron2"/>
    <dgm:cxn modelId="{38570BDF-CA60-45C0-B2B1-ED4FCFC5B0C6}" type="presParOf" srcId="{2A877B63-7515-4D80-B6A2-1073C65A25B6}" destId="{5224BDE8-89D0-4FDB-BF13-93B6A8C0F98D}" srcOrd="0" destOrd="0" presId="urn:microsoft.com/office/officeart/2005/8/layout/chevron2"/>
    <dgm:cxn modelId="{0C63A83B-6D88-435A-A6FA-9039278CA406}" type="presParOf" srcId="{2A877B63-7515-4D80-B6A2-1073C65A25B6}" destId="{B84D272B-CE26-44DE-9B85-AF79F9BB5D4C}" srcOrd="1" destOrd="0" presId="urn:microsoft.com/office/officeart/2005/8/layout/chevron2"/>
    <dgm:cxn modelId="{73662B6E-8375-481C-B85A-CEE3E32C1921}" type="presParOf" srcId="{D183640E-DAB3-4D4F-91E1-AF76D7F4430F}" destId="{0064C2BF-80A7-4EC1-B23F-5B748C717304}" srcOrd="5" destOrd="0" presId="urn:microsoft.com/office/officeart/2005/8/layout/chevron2"/>
    <dgm:cxn modelId="{CB7581EE-9C47-479A-8634-65BC0A6DE780}" type="presParOf" srcId="{D183640E-DAB3-4D4F-91E1-AF76D7F4430F}" destId="{FC97C86C-5AF7-4F26-8FD0-E860C93C0155}" srcOrd="6" destOrd="0" presId="urn:microsoft.com/office/officeart/2005/8/layout/chevron2"/>
    <dgm:cxn modelId="{0CA669F7-8DE8-48AE-9FBF-852FFACE395B}" type="presParOf" srcId="{FC97C86C-5AF7-4F26-8FD0-E860C93C0155}" destId="{8CC012E4-7D05-49EA-B1B5-640318B15BDC}" srcOrd="0" destOrd="0" presId="urn:microsoft.com/office/officeart/2005/8/layout/chevron2"/>
    <dgm:cxn modelId="{C183E9F4-F469-466C-B7A3-FD15829AB59C}" type="presParOf" srcId="{FC97C86C-5AF7-4F26-8FD0-E860C93C0155}" destId="{6AA950D1-C622-4ABE-A2A8-1403DCEED25F}" srcOrd="1" destOrd="0" presId="urn:microsoft.com/office/officeart/2005/8/layout/chevron2"/>
    <dgm:cxn modelId="{5AB46DAC-59FE-4C8C-A481-518C91F52050}" type="presParOf" srcId="{D183640E-DAB3-4D4F-91E1-AF76D7F4430F}" destId="{9A06C7F5-0760-41EF-A894-FD05ADE06069}" srcOrd="7" destOrd="0" presId="urn:microsoft.com/office/officeart/2005/8/layout/chevron2"/>
    <dgm:cxn modelId="{4A0DE66D-32E3-4A29-851E-FC77F6B261D6}" type="presParOf" srcId="{D183640E-DAB3-4D4F-91E1-AF76D7F4430F}" destId="{760115F4-629E-4ED9-8261-15B303C5BEC3}" srcOrd="8" destOrd="0" presId="urn:microsoft.com/office/officeart/2005/8/layout/chevron2"/>
    <dgm:cxn modelId="{6781920E-8491-4284-9A85-668CD2BB7FDA}" type="presParOf" srcId="{760115F4-629E-4ED9-8261-15B303C5BEC3}" destId="{26923992-C08B-4DDA-BEF5-75A21D6BE89F}" srcOrd="0" destOrd="0" presId="urn:microsoft.com/office/officeart/2005/8/layout/chevron2"/>
    <dgm:cxn modelId="{87737C98-02D2-48DA-A5BE-63BC12B12B95}" type="presParOf" srcId="{760115F4-629E-4ED9-8261-15B303C5BEC3}" destId="{6ABD1333-A290-49D7-B885-9C181864B78E}" srcOrd="1" destOrd="0" presId="urn:microsoft.com/office/officeart/2005/8/layout/chevron2"/>
    <dgm:cxn modelId="{CC530A36-8F2B-44C3-A3CE-748FB32A6A78}" type="presParOf" srcId="{D183640E-DAB3-4D4F-91E1-AF76D7F4430F}" destId="{7A03AF71-90B1-4833-9D3A-38D30C0F37C8}" srcOrd="9" destOrd="0" presId="urn:microsoft.com/office/officeart/2005/8/layout/chevron2"/>
    <dgm:cxn modelId="{939B6001-6131-4B8B-B70E-20F90D711924}" type="presParOf" srcId="{D183640E-DAB3-4D4F-91E1-AF76D7F4430F}" destId="{B99BAE13-DF0A-4CCF-A88D-4337953E1D4C}" srcOrd="10" destOrd="0" presId="urn:microsoft.com/office/officeart/2005/8/layout/chevron2"/>
    <dgm:cxn modelId="{8DF6139F-3FFD-410D-AAEC-09634959F476}" type="presParOf" srcId="{B99BAE13-DF0A-4CCF-A88D-4337953E1D4C}" destId="{7C9D4D81-92F7-4738-8F5B-4B0C0CA022CE}" srcOrd="0" destOrd="0" presId="urn:microsoft.com/office/officeart/2005/8/layout/chevron2"/>
    <dgm:cxn modelId="{D248E043-75A4-4FC5-AFF6-3C5673C841FC}" type="presParOf" srcId="{B99BAE13-DF0A-4CCF-A88D-4337953E1D4C}" destId="{031A5291-4DE3-46D3-9F00-CF21B014A242}" srcOrd="1" destOrd="0" presId="urn:microsoft.com/office/officeart/2005/8/layout/chevron2"/>
    <dgm:cxn modelId="{E45846F7-BD57-4426-82DA-C5738617F166}" type="presParOf" srcId="{D183640E-DAB3-4D4F-91E1-AF76D7F4430F}" destId="{BFA57E6D-66B0-4E68-90D5-63289629569D}" srcOrd="11" destOrd="0" presId="urn:microsoft.com/office/officeart/2005/8/layout/chevron2"/>
    <dgm:cxn modelId="{1AADA7C5-BFC9-4F99-9E1A-EA4FFEEF2222}" type="presParOf" srcId="{D183640E-DAB3-4D4F-91E1-AF76D7F4430F}" destId="{BEBE672F-4414-4C70-B7EB-DD519288B912}" srcOrd="12" destOrd="0" presId="urn:microsoft.com/office/officeart/2005/8/layout/chevron2"/>
    <dgm:cxn modelId="{BCC97AE2-BD8F-4D56-B0E8-EBDB67405EF6}" type="presParOf" srcId="{BEBE672F-4414-4C70-B7EB-DD519288B912}" destId="{A3FDC99D-AFF0-4A48-A644-04E524873917}" srcOrd="0" destOrd="0" presId="urn:microsoft.com/office/officeart/2005/8/layout/chevron2"/>
    <dgm:cxn modelId="{2A20E20F-FF7A-4557-A277-1B30D64AA02C}" type="presParOf" srcId="{BEBE672F-4414-4C70-B7EB-DD519288B912}" destId="{39F91927-13E0-402E-8B84-3117432C39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hu-HU" smtClean="0"/>
              <a:t>Mintacím szerkesztése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B4AF60A-713C-41BA-9788-4C493DDC0A9C}" type="datetimeFigureOut">
              <a:rPr lang="en-US" smtClean="0"/>
              <a:t>5/17/2018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02388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2125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585AC5C5-1A57-4420-8AFB-CE41693A794B}" type="datetimeFigureOut">
              <a:rPr lang="en-US" smtClean="0"/>
              <a:t>5/17/2018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2700656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hu-HU" smtClean="0"/>
              <a:t>Mintacím szerkesztése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8266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hu-HU" smtClean="0"/>
              <a:t>Mintacím szerkesztése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F6EE328-6AFF-436B-881F-213D56084544}" type="datetimeFigureOut">
              <a:rPr lang="en-US" smtClean="0"/>
              <a:t>5/17/2018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42072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hu-HU" smtClean="0"/>
              <a:t>Mintacím szerkesztése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smtClean="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0006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hu-HU" smtClean="0"/>
              <a:t>Mintacím szerkesztése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smtClean="0"/>
              <a:t>5/17/2018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84381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smtClean="0"/>
              <a:t>5/17/2018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40768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smtClean="0"/>
              <a:t>5/17/2018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17305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hu-HU" smtClean="0"/>
              <a:t>Mintacím szerkesztése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1480828-6983-48AD-9E27-CBD3696F837E}" type="datetimeFigureOut">
              <a:rPr lang="en-US" smtClean="0"/>
              <a:t>5/17/2018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4193581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hu-HU" smtClean="0"/>
              <a:t>Mintacím szerkesztése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2C5EFB91-0324-450E-B17F-36DC0ECCE413}" type="datetimeFigureOut">
              <a:rPr lang="en-US" smtClean="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95007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hu-HU" smtClean="0"/>
              <a:t>Mintacím szerkesztése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2E37674-C1BA-4107-9B06-6D4CAC3A3DF5}" type="datetimeFigureOut">
              <a:rPr lang="en-US" smtClean="0"/>
              <a:t>5/17/2018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FAB73BC-B049-4115-A692-8D63A059BFB8}"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10080361"/>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gergo.fegyverneki87@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padlet.com/getyuri/efaodk2drh39"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prezi.com/" TargetMode="External"/><Relationship Id="rId3" Type="http://schemas.openxmlformats.org/officeDocument/2006/relationships/hyperlink" Target="http://www.tagxedo.com/app.html" TargetMode="External"/><Relationship Id="rId7" Type="http://schemas.openxmlformats.org/officeDocument/2006/relationships/hyperlink" Target="https://padlet.com/" TargetMode="External"/><Relationship Id="rId2" Type="http://schemas.openxmlformats.org/officeDocument/2006/relationships/hyperlink" Target="https://wordart.com/" TargetMode="External"/><Relationship Id="rId1" Type="http://schemas.openxmlformats.org/officeDocument/2006/relationships/slideLayout" Target="../slideLayouts/slideLayout2.xml"/><Relationship Id="rId6" Type="http://schemas.openxmlformats.org/officeDocument/2006/relationships/hyperlink" Target="https://elearningindustry.com/top-10-free-timeline-creation-tools-for-teachers" TargetMode="External"/><Relationship Id="rId5" Type="http://schemas.openxmlformats.org/officeDocument/2006/relationships/hyperlink" Target="https://www.unitag.io/qrcode" TargetMode="External"/><Relationship Id="rId10" Type="http://schemas.openxmlformats.org/officeDocument/2006/relationships/hyperlink" Target="https://www.easel.ly/" TargetMode="External"/><Relationship Id="rId4" Type="http://schemas.openxmlformats.org/officeDocument/2006/relationships/hyperlink" Target="https://coggle.it/" TargetMode="External"/><Relationship Id="rId9" Type="http://schemas.openxmlformats.org/officeDocument/2006/relationships/hyperlink" Target="https://sway.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DVQxcH5Y3zE&amp;feature=youtu.b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mviki.jalbum.net/DigiPolisz-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padlet.com/getyuri/efaodk2drh3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padlet.com/bedoaron/uvugu7hwcnn7"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issuu.com/10.c/docs/l__mpal__z" TargetMode="Externa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hyperlink" Target="https://sites.google.com/site/gergobacsiinternetestanterme/"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1914355"/>
            <a:ext cx="12191999" cy="2125566"/>
          </a:xfrm>
        </p:spPr>
        <p:txBody>
          <a:bodyPr>
            <a:normAutofit fontScale="90000"/>
          </a:bodyPr>
          <a:lstStyle/>
          <a:p>
            <a:pPr algn="ctr">
              <a:lnSpc>
                <a:spcPct val="150000"/>
              </a:lnSpc>
            </a:pPr>
            <a:r>
              <a:rPr lang="hu-HU" sz="3100" b="1" dirty="0">
                <a:effectLst>
                  <a:outerShdw blurRad="38100" dist="38100" dir="2700000" algn="tl">
                    <a:srgbClr val="000000">
                      <a:alpha val="43137"/>
                    </a:srgbClr>
                  </a:outerShdw>
                </a:effectLst>
              </a:rPr>
              <a:t>„A kaméleon pedagógus így csinálja</a:t>
            </a:r>
            <a:r>
              <a:rPr lang="hu-HU" sz="3100" b="1" dirty="0" smtClean="0">
                <a:effectLst>
                  <a:outerShdw blurRad="38100" dist="38100" dir="2700000" algn="tl">
                    <a:srgbClr val="000000">
                      <a:alpha val="43137"/>
                    </a:srgbClr>
                  </a:outerShdw>
                </a:effectLst>
              </a:rPr>
              <a:t>!”</a:t>
            </a:r>
            <a:br>
              <a:rPr lang="hu-HU" sz="3100" b="1" dirty="0" smtClean="0">
                <a:effectLst>
                  <a:outerShdw blurRad="38100" dist="38100" dir="2700000" algn="tl">
                    <a:srgbClr val="000000">
                      <a:alpha val="43137"/>
                    </a:srgbClr>
                  </a:outerShdw>
                </a:effectLst>
              </a:rPr>
            </a:br>
            <a:r>
              <a:rPr lang="hu-HU" sz="2700" cap="none" spc="300" dirty="0" smtClean="0"/>
              <a:t> </a:t>
            </a:r>
            <a:r>
              <a:rPr lang="hu-HU" sz="2700" i="1" cap="none" spc="300" dirty="0">
                <a:solidFill>
                  <a:schemeClr val="tx1"/>
                </a:solidFill>
              </a:rPr>
              <a:t>A digitális kor kihívásai </a:t>
            </a:r>
            <a:r>
              <a:rPr lang="hu-HU" sz="2400" i="1" cap="none" dirty="0" smtClean="0"/>
              <a:t/>
            </a:r>
            <a:br>
              <a:rPr lang="hu-HU" sz="2400" i="1" cap="none" dirty="0" smtClean="0"/>
            </a:br>
            <a:r>
              <a:rPr lang="hu-HU" sz="2400" cap="none" dirty="0" smtClean="0"/>
              <a:t>A modern pedagógus </a:t>
            </a:r>
            <a:r>
              <a:rPr lang="hu-HU" sz="2400" cap="none" dirty="0"/>
              <a:t>eszközei és lehetőségei a </a:t>
            </a:r>
            <a:r>
              <a:rPr lang="hu-HU" sz="2400" cap="none" dirty="0" smtClean="0"/>
              <a:t>tanításban </a:t>
            </a:r>
            <a:br>
              <a:rPr lang="hu-HU" sz="2400" cap="none" dirty="0" smtClean="0"/>
            </a:br>
            <a:r>
              <a:rPr lang="hu-HU" sz="2400" cap="none" dirty="0" smtClean="0">
                <a:solidFill>
                  <a:schemeClr val="tx1"/>
                </a:solidFill>
                <a:latin typeface="Bahnschrift" panose="020B0502040204020203" pitchFamily="34" charset="0"/>
              </a:rPr>
              <a:t>Flow-élmény az oktatásban </a:t>
            </a:r>
            <a:r>
              <a:rPr lang="hu-HU" sz="2400" dirty="0"/>
              <a:t/>
            </a:r>
            <a:br>
              <a:rPr lang="hu-HU" sz="2400" dirty="0"/>
            </a:br>
            <a:r>
              <a:rPr lang="hu-HU" sz="2400" dirty="0"/>
              <a:t>FLOW élmény az oktatásban </a:t>
            </a:r>
            <a:r>
              <a:rPr lang="hu-HU" sz="2400" spc="600" dirty="0"/>
              <a:t/>
            </a:r>
            <a:br>
              <a:rPr lang="hu-HU" sz="2400" spc="600" dirty="0"/>
            </a:br>
            <a:endParaRPr lang="hu-HU" sz="2400" spc="600" dirty="0"/>
          </a:p>
        </p:txBody>
      </p:sp>
      <p:sp>
        <p:nvSpPr>
          <p:cNvPr id="3" name="Alcím 2"/>
          <p:cNvSpPr>
            <a:spLocks noGrp="1"/>
          </p:cNvSpPr>
          <p:nvPr>
            <p:ph type="subTitle" idx="1"/>
          </p:nvPr>
        </p:nvSpPr>
        <p:spPr>
          <a:xfrm>
            <a:off x="751247" y="4404621"/>
            <a:ext cx="8533357" cy="2116181"/>
          </a:xfrm>
        </p:spPr>
        <p:txBody>
          <a:bodyPr>
            <a:normAutofit/>
          </a:bodyPr>
          <a:lstStyle/>
          <a:p>
            <a:pPr algn="ctr"/>
            <a:r>
              <a:rPr lang="hu-HU" sz="2400" b="1" cap="none" dirty="0" smtClean="0">
                <a:solidFill>
                  <a:schemeClr val="bg1"/>
                </a:solidFill>
                <a:effectLst>
                  <a:outerShdw blurRad="38100" dist="38100" dir="2700000" algn="tl">
                    <a:srgbClr val="000000">
                      <a:alpha val="43137"/>
                    </a:srgbClr>
                  </a:outerShdw>
                </a:effectLst>
              </a:rPr>
              <a:t>Fegyverneki Gergő</a:t>
            </a:r>
            <a:endParaRPr lang="hu-HU" sz="2400" cap="none" dirty="0" smtClean="0">
              <a:solidFill>
                <a:schemeClr val="bg1"/>
              </a:solidFill>
            </a:endParaRPr>
          </a:p>
          <a:p>
            <a:pPr algn="ctr"/>
            <a:r>
              <a:rPr lang="hu-HU" sz="2000" i="1" cap="none" dirty="0">
                <a:solidFill>
                  <a:schemeClr val="bg1"/>
                </a:solidFill>
              </a:rPr>
              <a:t>t</a:t>
            </a:r>
            <a:r>
              <a:rPr lang="hu-HU" sz="2000" i="1" cap="none" dirty="0" smtClean="0">
                <a:solidFill>
                  <a:schemeClr val="bg1"/>
                </a:solidFill>
              </a:rPr>
              <a:t>anár, tréner, digitális pedagógia szakértő</a:t>
            </a:r>
          </a:p>
          <a:p>
            <a:pPr algn="ctr"/>
            <a:r>
              <a:rPr lang="hu-HU" sz="2000" i="1" cap="none" dirty="0" smtClean="0">
                <a:solidFill>
                  <a:schemeClr val="bg1"/>
                </a:solidFill>
              </a:rPr>
              <a:t>Debreceni </a:t>
            </a:r>
            <a:r>
              <a:rPr lang="hu-HU" sz="2000" i="1" cap="none" dirty="0">
                <a:solidFill>
                  <a:schemeClr val="bg1"/>
                </a:solidFill>
              </a:rPr>
              <a:t>F</a:t>
            </a:r>
            <a:r>
              <a:rPr lang="hu-HU" sz="2000" i="1" cap="none" dirty="0" smtClean="0">
                <a:solidFill>
                  <a:schemeClr val="bg1"/>
                </a:solidFill>
              </a:rPr>
              <a:t>azekas </a:t>
            </a:r>
            <a:r>
              <a:rPr lang="hu-HU" sz="2000" i="1" cap="none" dirty="0">
                <a:solidFill>
                  <a:schemeClr val="bg1"/>
                </a:solidFill>
              </a:rPr>
              <a:t>M</a:t>
            </a:r>
            <a:r>
              <a:rPr lang="hu-HU" sz="2000" i="1" cap="none" dirty="0" smtClean="0">
                <a:solidFill>
                  <a:schemeClr val="bg1"/>
                </a:solidFill>
              </a:rPr>
              <a:t>ihály Gimnázium, Debreceni Egyetem Tanárképzési Központ</a:t>
            </a:r>
            <a:endParaRPr lang="hu-HU" sz="2000" i="1" cap="none" dirty="0">
              <a:solidFill>
                <a:schemeClr val="bg1"/>
              </a:solidFill>
            </a:endParaRPr>
          </a:p>
          <a:p>
            <a:pPr algn="ctr"/>
            <a:r>
              <a:rPr lang="hu-HU" sz="1800" i="1" cap="none" dirty="0" smtClean="0">
                <a:solidFill>
                  <a:schemeClr val="bg1"/>
                </a:solidFill>
              </a:rPr>
              <a:t>E-mail: </a:t>
            </a:r>
            <a:r>
              <a:rPr lang="hu-HU" sz="1800" i="1" cap="none" dirty="0" smtClean="0">
                <a:solidFill>
                  <a:schemeClr val="bg1"/>
                </a:solidFill>
                <a:hlinkClick r:id="rId2"/>
              </a:rPr>
              <a:t>gergo.fegyverneki87@</a:t>
            </a:r>
            <a:r>
              <a:rPr lang="hu-HU" sz="1800" i="1" cap="none" dirty="0" err="1" smtClean="0">
                <a:solidFill>
                  <a:schemeClr val="bg1"/>
                </a:solidFill>
                <a:hlinkClick r:id="rId2"/>
              </a:rPr>
              <a:t>gmail.com</a:t>
            </a:r>
            <a:r>
              <a:rPr lang="hu-HU" sz="1800" i="1" cap="none" dirty="0" smtClean="0">
                <a:solidFill>
                  <a:schemeClr val="bg1"/>
                </a:solidFill>
              </a:rPr>
              <a:t> </a:t>
            </a:r>
            <a:endParaRPr lang="hu-HU" sz="1800" i="1" cap="none" dirty="0">
              <a:solidFill>
                <a:schemeClr val="bg1"/>
              </a:solidFill>
            </a:endParaRPr>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0057" y="4685762"/>
            <a:ext cx="2368426" cy="1315792"/>
          </a:xfrm>
          <a:prstGeom prst="rect">
            <a:avLst/>
          </a:prstGeom>
        </p:spPr>
      </p:pic>
    </p:spTree>
    <p:extLst>
      <p:ext uri="{BB962C8B-B14F-4D97-AF65-F5344CB8AC3E}">
        <p14:creationId xmlns:p14="http://schemas.microsoft.com/office/powerpoint/2010/main" val="2296520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400" dirty="0" smtClean="0"/>
              <a:t>Az eredményes iskola képlete: 6K</a:t>
            </a:r>
            <a:endParaRPr lang="hu-HU" sz="2400"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3232014673"/>
              </p:ext>
            </p:extLst>
          </p:nvPr>
        </p:nvGraphicFramePr>
        <p:xfrm>
          <a:off x="220418" y="228425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zövegdoboz 4"/>
          <p:cNvSpPr txBox="1"/>
          <p:nvPr/>
        </p:nvSpPr>
        <p:spPr>
          <a:xfrm>
            <a:off x="10380875" y="6375042"/>
            <a:ext cx="2459865" cy="276999"/>
          </a:xfrm>
          <a:prstGeom prst="rect">
            <a:avLst/>
          </a:prstGeom>
          <a:noFill/>
        </p:spPr>
        <p:txBody>
          <a:bodyPr wrap="square" rtlCol="0">
            <a:spAutoFit/>
          </a:bodyPr>
          <a:lstStyle/>
          <a:p>
            <a:r>
              <a:rPr lang="hu-HU" sz="1200" dirty="0" err="1" smtClean="0"/>
              <a:t>Gyarmathy</a:t>
            </a:r>
            <a:r>
              <a:rPr lang="hu-HU" sz="1200" dirty="0" smtClean="0"/>
              <a:t>. 2018</a:t>
            </a:r>
            <a:endParaRPr lang="hu-HU" sz="1200" dirty="0"/>
          </a:p>
        </p:txBody>
      </p:sp>
    </p:spTree>
    <p:extLst>
      <p:ext uri="{BB962C8B-B14F-4D97-AF65-F5344CB8AC3E}">
        <p14:creationId xmlns:p14="http://schemas.microsoft.com/office/powerpoint/2010/main" val="1445371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Mindenki másképp csinálja – a többszörös intelligencia</a:t>
            </a:r>
            <a:endParaRPr lang="hu-HU" dirty="0"/>
          </a:p>
        </p:txBody>
      </p:sp>
      <p:sp>
        <p:nvSpPr>
          <p:cNvPr id="3" name="Tartalom helye 2"/>
          <p:cNvSpPr>
            <a:spLocks noGrp="1"/>
          </p:cNvSpPr>
          <p:nvPr>
            <p:ph idx="1"/>
          </p:nvPr>
        </p:nvSpPr>
        <p:spPr/>
        <p:txBody>
          <a:bodyPr/>
          <a:lstStyle/>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7752" y="2044271"/>
            <a:ext cx="3863663" cy="3835393"/>
          </a:xfrm>
          <a:prstGeom prst="rect">
            <a:avLst/>
          </a:prstGeom>
        </p:spPr>
      </p:pic>
      <p:sp>
        <p:nvSpPr>
          <p:cNvPr id="5" name="Szövegdoboz 4"/>
          <p:cNvSpPr txBox="1"/>
          <p:nvPr/>
        </p:nvSpPr>
        <p:spPr>
          <a:xfrm>
            <a:off x="9349409" y="6207980"/>
            <a:ext cx="2842591" cy="323165"/>
          </a:xfrm>
          <a:prstGeom prst="rect">
            <a:avLst/>
          </a:prstGeom>
          <a:noFill/>
        </p:spPr>
        <p:txBody>
          <a:bodyPr wrap="square" rtlCol="0">
            <a:spAutoFit/>
          </a:bodyPr>
          <a:lstStyle/>
          <a:p>
            <a:r>
              <a:rPr lang="hu-HU" sz="1500" dirty="0" smtClean="0"/>
              <a:t>Gardner, idézi </a:t>
            </a:r>
            <a:r>
              <a:rPr lang="hu-HU" sz="1500" dirty="0" err="1" smtClean="0"/>
              <a:t>Heacox</a:t>
            </a:r>
            <a:r>
              <a:rPr lang="hu-HU" sz="1500" dirty="0" smtClean="0"/>
              <a:t> 2006</a:t>
            </a:r>
            <a:endParaRPr lang="hu-HU" sz="1500" dirty="0"/>
          </a:p>
        </p:txBody>
      </p:sp>
    </p:spTree>
    <p:extLst>
      <p:ext uri="{BB962C8B-B14F-4D97-AF65-F5344CB8AC3E}">
        <p14:creationId xmlns:p14="http://schemas.microsoft.com/office/powerpoint/2010/main" val="3322021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A projektmódszer</a:t>
            </a:r>
            <a:endParaRPr lang="hu-HU" dirty="0"/>
          </a:p>
        </p:txBody>
      </p:sp>
      <p:graphicFrame>
        <p:nvGraphicFramePr>
          <p:cNvPr id="5" name="Táblázat 4"/>
          <p:cNvGraphicFramePr>
            <a:graphicFrameLocks noGrp="1"/>
          </p:cNvGraphicFramePr>
          <p:nvPr>
            <p:extLst>
              <p:ext uri="{D42A27DB-BD31-4B8C-83A1-F6EECF244321}">
                <p14:modId xmlns:p14="http://schemas.microsoft.com/office/powerpoint/2010/main" val="3987632140"/>
              </p:ext>
            </p:extLst>
          </p:nvPr>
        </p:nvGraphicFramePr>
        <p:xfrm>
          <a:off x="1675729" y="2412486"/>
          <a:ext cx="8228124" cy="3833768"/>
        </p:xfrm>
        <a:graphic>
          <a:graphicData uri="http://schemas.openxmlformats.org/drawingml/2006/table">
            <a:tbl>
              <a:tblPr/>
              <a:tblGrid>
                <a:gridCol w="2634419"/>
                <a:gridCol w="2898012"/>
                <a:gridCol w="2695693"/>
              </a:tblGrid>
              <a:tr h="78179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altLang="hu-HU" sz="20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Valós probléma</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alpha val="50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altLang="hu-HU" sz="20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Életszerű helyzetek</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altLang="hu-HU" sz="20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Motiváció</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r h="123055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altLang="hu-HU" sz="20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Tanulók tevékenykedtetése</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alpha val="50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altLang="hu-HU" sz="20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Tantárgyi kapcsolódások</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alpha val="50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hu-HU" altLang="hu-HU" sz="20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Összefüggések feltárása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altLang="hu-HU" sz="20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50000"/>
                      </a:srgbClr>
                    </a:solidFill>
                  </a:tcPr>
                </a:tc>
              </a:tr>
              <a:tr h="87896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hu-HU" altLang="hu-HU" sz="20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Együttműködés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altLang="hu-HU" sz="20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50000"/>
                        <a:alpha val="50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hu-HU" altLang="hu-HU" sz="20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Problémamegoldás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hu-HU" altLang="hu-HU" sz="20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altLang="hu-HU" sz="20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Belső indíttatás</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94244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hu-HU" altLang="hu-HU" sz="20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Közösségi érdekek </a:t>
                      </a:r>
                    </a:p>
                  </a:txBody>
                  <a:tcPr marL="91436" marR="91436"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altLang="hu-HU" sz="20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Értékteremtés</a:t>
                      </a:r>
                    </a:p>
                  </a:txBody>
                  <a:tcPr marL="91436" marR="91436"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30A0">
                        <a:alpha val="50000"/>
                      </a:srgbClr>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u-HU" altLang="hu-HU" sz="20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Projektmunka (produktum)</a:t>
                      </a:r>
                    </a:p>
                  </a:txBody>
                  <a:tcPr marL="91436" marR="91436"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alpha val="50000"/>
                      </a:schemeClr>
                    </a:solidFill>
                  </a:tcPr>
                </a:tc>
              </a:tr>
            </a:tbl>
          </a:graphicData>
        </a:graphic>
      </p:graphicFrame>
    </p:spTree>
    <p:extLst>
      <p:ext uri="{BB962C8B-B14F-4D97-AF65-F5344CB8AC3E}">
        <p14:creationId xmlns:p14="http://schemas.microsoft.com/office/powerpoint/2010/main" val="1121602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a:t>
            </a:r>
            <a:r>
              <a:rPr lang="hu-HU" dirty="0" err="1" smtClean="0"/>
              <a:t>digipolisz</a:t>
            </a:r>
            <a:r>
              <a:rPr lang="hu-HU" dirty="0" smtClean="0"/>
              <a:t> „idegenvezetői”</a:t>
            </a:r>
            <a:endParaRPr lang="hu-HU" dirty="0"/>
          </a:p>
        </p:txBody>
      </p:sp>
      <p:sp>
        <p:nvSpPr>
          <p:cNvPr id="3" name="Tartalom helye 2"/>
          <p:cNvSpPr>
            <a:spLocks noGrp="1"/>
          </p:cNvSpPr>
          <p:nvPr>
            <p:ph sz="half" idx="1"/>
          </p:nvPr>
        </p:nvSpPr>
        <p:spPr>
          <a:xfrm>
            <a:off x="581192" y="2228003"/>
            <a:ext cx="5639303" cy="3633047"/>
          </a:xfrm>
        </p:spPr>
        <p:txBody>
          <a:bodyPr>
            <a:normAutofit fontScale="92500"/>
          </a:bodyPr>
          <a:lstStyle/>
          <a:p>
            <a:pPr marL="0" indent="0">
              <a:buNone/>
            </a:pPr>
            <a:r>
              <a:rPr lang="hu-HU" sz="2400" dirty="0" err="1">
                <a:hlinkClick r:id="rId2"/>
              </a:rPr>
              <a:t>DigiPolisz</a:t>
            </a:r>
            <a:r>
              <a:rPr lang="hu-HU" sz="2400" dirty="0">
                <a:hlinkClick r:id="rId2"/>
              </a:rPr>
              <a:t>, avagy "utazás" az ókori Görögországba digitális </a:t>
            </a:r>
            <a:r>
              <a:rPr lang="hu-HU" sz="2400" dirty="0" smtClean="0">
                <a:hlinkClick r:id="rId2"/>
              </a:rPr>
              <a:t>eszközökkel</a:t>
            </a:r>
            <a:endParaRPr lang="hu-HU" sz="2400" dirty="0"/>
          </a:p>
          <a:p>
            <a:r>
              <a:rPr lang="hu-HU" sz="2400" dirty="0" smtClean="0"/>
              <a:t>6 csoport = 1-1 utazási iroda</a:t>
            </a:r>
          </a:p>
          <a:p>
            <a:r>
              <a:rPr lang="hu-HU" sz="2400" dirty="0"/>
              <a:t>f</a:t>
            </a:r>
            <a:r>
              <a:rPr lang="hu-HU" sz="2400" dirty="0" smtClean="0"/>
              <a:t>eladat: kulturális-turisztikai magazin megszerkesztése a Görögországba nyaralni vágyóknak</a:t>
            </a:r>
          </a:p>
          <a:p>
            <a:r>
              <a:rPr lang="hu-HU" sz="2400" dirty="0"/>
              <a:t>t</a:t>
            </a:r>
            <a:r>
              <a:rPr lang="hu-HU" sz="2400" dirty="0" smtClean="0"/>
              <a:t>éma: mitológia, Iliász, Odüsszeia, líra, színház, Antigoné, olimpia, politika, filozófia, tudományok, gasztronómia, turizmus</a:t>
            </a:r>
            <a:endParaRPr lang="hu-HU" sz="2400" dirty="0"/>
          </a:p>
        </p:txBody>
      </p:sp>
      <p:pic>
        <p:nvPicPr>
          <p:cNvPr id="5" name="Tartalom helye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62164" y="2641455"/>
            <a:ext cx="4790939" cy="3220996"/>
          </a:xfrm>
        </p:spPr>
      </p:pic>
    </p:spTree>
    <p:extLst>
      <p:ext uri="{BB962C8B-B14F-4D97-AF65-F5344CB8AC3E}">
        <p14:creationId xmlns:p14="http://schemas.microsoft.com/office/powerpoint/2010/main" val="1412052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Hogyan?</a:t>
            </a:r>
            <a:endParaRPr lang="hu-HU" dirty="0"/>
          </a:p>
        </p:txBody>
      </p:sp>
      <p:sp>
        <p:nvSpPr>
          <p:cNvPr id="3" name="Tartalom helye 2"/>
          <p:cNvSpPr>
            <a:spLocks noGrp="1"/>
          </p:cNvSpPr>
          <p:nvPr>
            <p:ph idx="1"/>
          </p:nvPr>
        </p:nvSpPr>
        <p:spPr>
          <a:xfrm>
            <a:off x="491039" y="1209056"/>
            <a:ext cx="8248897" cy="4288322"/>
          </a:xfrm>
        </p:spPr>
        <p:txBody>
          <a:bodyPr>
            <a:normAutofit/>
          </a:bodyPr>
          <a:lstStyle/>
          <a:p>
            <a:pPr marL="0" indent="0" algn="just">
              <a:buNone/>
            </a:pPr>
            <a:endParaRPr lang="hu-HU" sz="2400" dirty="0" smtClean="0"/>
          </a:p>
          <a:p>
            <a:pPr algn="just"/>
            <a:r>
              <a:rPr lang="hu-HU" sz="2400" dirty="0"/>
              <a:t>k</a:t>
            </a:r>
            <a:r>
              <a:rPr lang="hu-HU" sz="2400" dirty="0" smtClean="0"/>
              <a:t>épzeletbeli „utazási irodák” </a:t>
            </a:r>
          </a:p>
          <a:p>
            <a:pPr algn="just"/>
            <a:r>
              <a:rPr lang="hu-HU" sz="2400" dirty="0"/>
              <a:t>i</a:t>
            </a:r>
            <a:r>
              <a:rPr lang="hu-HU" sz="2400" dirty="0" smtClean="0"/>
              <a:t>smeretterjesztő kiadvány elkészítése (magazin vagy blog)</a:t>
            </a:r>
          </a:p>
          <a:p>
            <a:pPr algn="just"/>
            <a:r>
              <a:rPr lang="hu-HU" sz="2400" dirty="0"/>
              <a:t>m</a:t>
            </a:r>
            <a:r>
              <a:rPr lang="hu-HU" sz="2400" dirty="0" smtClean="0"/>
              <a:t>űvészeti produkció bemutatása (ókori színdarab újrajátszása vagy görög táncest) </a:t>
            </a:r>
            <a:r>
              <a:rPr lang="hu-HU" sz="2400" dirty="0" smtClean="0">
                <a:sym typeface="Wingdings" panose="05000000000000000000" pitchFamily="2" charset="2"/>
              </a:rPr>
              <a:t> szakkörök „integrálása”</a:t>
            </a:r>
          </a:p>
          <a:p>
            <a:pPr algn="just"/>
            <a:r>
              <a:rPr lang="hu-HU" sz="2400" dirty="0">
                <a:sym typeface="Wingdings" panose="05000000000000000000" pitchFamily="2" charset="2"/>
              </a:rPr>
              <a:t>t</a:t>
            </a:r>
            <a:r>
              <a:rPr lang="hu-HU" sz="2400" dirty="0" smtClean="0">
                <a:sym typeface="Wingdings" panose="05000000000000000000" pitchFamily="2" charset="2"/>
              </a:rPr>
              <a:t>antárgyi kapcsolódások: irodalom, nyelvtan, földrajz, történelem, rajz, ének-zene, matematika, fizika, média, informatika, angol, görög, vendéglátás- és turizmus</a:t>
            </a:r>
            <a:endParaRPr lang="hu-HU" sz="2400" dirty="0"/>
          </a:p>
        </p:txBody>
      </p:sp>
      <p:pic>
        <p:nvPicPr>
          <p:cNvPr id="2050" name="Picture 2" descr="Képtalálat a következ&amp;odblac;re: „news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9936" y="4375629"/>
            <a:ext cx="3452064" cy="230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774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Ötletek</a:t>
            </a:r>
            <a:endParaRPr lang="hu-HU" dirty="0"/>
          </a:p>
        </p:txBody>
      </p:sp>
      <p:sp>
        <p:nvSpPr>
          <p:cNvPr id="3" name="Tartalom helye 2"/>
          <p:cNvSpPr>
            <a:spLocks noGrp="1"/>
          </p:cNvSpPr>
          <p:nvPr>
            <p:ph idx="1"/>
          </p:nvPr>
        </p:nvSpPr>
        <p:spPr/>
        <p:txBody>
          <a:bodyPr/>
          <a:lstStyle/>
          <a:p>
            <a:pPr lvl="0"/>
            <a:r>
              <a:rPr lang="hu-HU" sz="2400" dirty="0"/>
              <a:t>Írjatok rövid ismertetőt Görögország földrajzi elhelyezkedéséről és éghajlatáról, illetve ehhez keressetek képeket az interneten</a:t>
            </a:r>
            <a:r>
              <a:rPr lang="hu-HU" sz="2400" dirty="0" smtClean="0"/>
              <a:t>!</a:t>
            </a:r>
          </a:p>
          <a:p>
            <a:r>
              <a:rPr lang="hu-HU" sz="2400" dirty="0"/>
              <a:t>A cikkhez generáljatok a témához illő videók internetes elérhetőségeiből (linkjeiből) </a:t>
            </a:r>
            <a:r>
              <a:rPr lang="hu-HU" sz="2400" dirty="0" smtClean="0"/>
              <a:t>QR-kódokat</a:t>
            </a:r>
            <a:r>
              <a:rPr lang="hu-HU" sz="2400" dirty="0"/>
              <a:t>!</a:t>
            </a:r>
          </a:p>
          <a:p>
            <a:r>
              <a:rPr lang="hu-HU" sz="2400" dirty="0"/>
              <a:t>Mutassátok be az ókori Görögország jelentős történelmi eseményeit képes idővonalon!</a:t>
            </a:r>
          </a:p>
          <a:p>
            <a:pPr lvl="0"/>
            <a:endParaRPr lang="hu-HU" dirty="0"/>
          </a:p>
        </p:txBody>
      </p:sp>
    </p:spTree>
    <p:extLst>
      <p:ext uri="{BB962C8B-B14F-4D97-AF65-F5344CB8AC3E}">
        <p14:creationId xmlns:p14="http://schemas.microsoft.com/office/powerpoint/2010/main" val="1737801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81192" y="769616"/>
            <a:ext cx="11029616" cy="1013800"/>
          </a:xfrm>
        </p:spPr>
        <p:txBody>
          <a:bodyPr/>
          <a:lstStyle/>
          <a:p>
            <a:r>
              <a:rPr lang="hu-HU" dirty="0" smtClean="0"/>
              <a:t>Ötletek</a:t>
            </a:r>
            <a:endParaRPr lang="hu-HU" dirty="0"/>
          </a:p>
        </p:txBody>
      </p:sp>
      <p:sp>
        <p:nvSpPr>
          <p:cNvPr id="3" name="Tartalom helye 2"/>
          <p:cNvSpPr>
            <a:spLocks noGrp="1"/>
          </p:cNvSpPr>
          <p:nvPr>
            <p:ph idx="1"/>
          </p:nvPr>
        </p:nvSpPr>
        <p:spPr>
          <a:xfrm>
            <a:off x="478161" y="2011862"/>
            <a:ext cx="11396160" cy="4916664"/>
          </a:xfrm>
        </p:spPr>
        <p:txBody>
          <a:bodyPr>
            <a:noAutofit/>
          </a:bodyPr>
          <a:lstStyle/>
          <a:p>
            <a:pPr lvl="0"/>
            <a:r>
              <a:rPr lang="hu-HU" sz="2200" dirty="0"/>
              <a:t>Készítsétek rajzokat vagy szófelhőket az olimposzi istenek bemutatásához! Ehhez gyűjthettek olyan képzőművészeti alkotásokat akár a görög vázafestészetből, ahol feltűnnek az antik istenek és hősök.</a:t>
            </a:r>
          </a:p>
          <a:p>
            <a:pPr lvl="0"/>
            <a:r>
              <a:rPr lang="hu-HU" sz="2200" dirty="0"/>
              <a:t>Rajzoljatok illusztrációt az Akropolisz bemutatásához!</a:t>
            </a:r>
          </a:p>
          <a:p>
            <a:pPr lvl="0"/>
            <a:r>
              <a:rPr lang="hu-HU" sz="2200" dirty="0"/>
              <a:t>Gondolattérképen szedjétek össze, miket köszönhetünk az ókori görögöknek (pl. demokrácia, színház, kecskesajt, görög tudósok felfedezései: pl. </a:t>
            </a:r>
            <a:r>
              <a:rPr lang="hu-HU" sz="2200" dirty="0" err="1"/>
              <a:t>Arkhimiédész</a:t>
            </a:r>
            <a:r>
              <a:rPr lang="hu-HU" sz="2200" dirty="0"/>
              <a:t> vagy Thalész tétele stb</a:t>
            </a:r>
            <a:r>
              <a:rPr lang="hu-HU" sz="2200" dirty="0" smtClean="0"/>
              <a:t>.)!</a:t>
            </a:r>
          </a:p>
          <a:p>
            <a:pPr lvl="0"/>
            <a:r>
              <a:rPr lang="hu-HU" sz="2400" dirty="0"/>
              <a:t>Szerkesszetek képregényt a trójai csatáról!</a:t>
            </a:r>
          </a:p>
          <a:p>
            <a:pPr lvl="0"/>
            <a:r>
              <a:rPr lang="hu-HU" sz="2400" dirty="0"/>
              <a:t>Állítsatok össze képes beszámolót a görög színház világáról! Rajzoljátok meg az egykori színészek maszkjait!</a:t>
            </a:r>
          </a:p>
          <a:p>
            <a:pPr lvl="0"/>
            <a:endParaRPr lang="hu-HU" sz="2400" dirty="0"/>
          </a:p>
        </p:txBody>
      </p:sp>
    </p:spTree>
    <p:extLst>
      <p:ext uri="{BB962C8B-B14F-4D97-AF65-F5344CB8AC3E}">
        <p14:creationId xmlns:p14="http://schemas.microsoft.com/office/powerpoint/2010/main" val="3328366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Ötletek</a:t>
            </a:r>
            <a:endParaRPr lang="hu-HU" dirty="0"/>
          </a:p>
        </p:txBody>
      </p:sp>
      <p:sp>
        <p:nvSpPr>
          <p:cNvPr id="3" name="Tartalom helye 2"/>
          <p:cNvSpPr>
            <a:spLocks noGrp="1"/>
          </p:cNvSpPr>
          <p:nvPr>
            <p:ph idx="1"/>
          </p:nvPr>
        </p:nvSpPr>
        <p:spPr>
          <a:xfrm>
            <a:off x="581192" y="2502468"/>
            <a:ext cx="11029615" cy="4677504"/>
          </a:xfrm>
        </p:spPr>
        <p:txBody>
          <a:bodyPr>
            <a:normAutofit fontScale="92500" lnSpcReduction="20000"/>
          </a:bodyPr>
          <a:lstStyle/>
          <a:p>
            <a:pPr lvl="0"/>
            <a:r>
              <a:rPr lang="hu-HU" sz="2600" dirty="0"/>
              <a:t>Szerkesszetek képregényt a trójai csatáról!</a:t>
            </a:r>
          </a:p>
          <a:p>
            <a:pPr lvl="0"/>
            <a:r>
              <a:rPr lang="hu-HU" sz="2600" dirty="0"/>
              <a:t>Állítsatok össze képes beszámolót a görög színház világáról! Rajzoljátok meg az egykori színészek maszkjait!</a:t>
            </a:r>
          </a:p>
          <a:p>
            <a:pPr lvl="0"/>
            <a:r>
              <a:rPr lang="hu-HU" sz="2600" dirty="0" smtClean="0"/>
              <a:t>Írjatok beszámolót a </a:t>
            </a:r>
            <a:r>
              <a:rPr lang="hu-HU" sz="2600" dirty="0" err="1" smtClean="0"/>
              <a:t>gyros</a:t>
            </a:r>
            <a:r>
              <a:rPr lang="hu-HU" sz="2600" dirty="0" smtClean="0"/>
              <a:t> eredetéről! Csatolhattok jó recepteket is.</a:t>
            </a:r>
          </a:p>
          <a:p>
            <a:pPr lvl="0"/>
            <a:r>
              <a:rPr lang="hu-HU" sz="2600" dirty="0" smtClean="0"/>
              <a:t>Járjatok utána, milyen mitológiai történet alapján kerültek be az alábbi kifejezések a pszichológiába és a technikába:</a:t>
            </a:r>
            <a:endParaRPr lang="hu-HU" sz="2600" dirty="0"/>
          </a:p>
          <a:p>
            <a:pPr marL="0" lvl="0" indent="0">
              <a:buNone/>
            </a:pPr>
            <a:r>
              <a:rPr lang="hu-HU" sz="2600" i="1" dirty="0"/>
              <a:t> </a:t>
            </a:r>
            <a:r>
              <a:rPr lang="hu-HU" sz="2600" i="1" dirty="0" smtClean="0"/>
              <a:t>     trójai faló,  nárcizmus,  Oidipusz-komplexus,  </a:t>
            </a:r>
            <a:br>
              <a:rPr lang="hu-HU" sz="2600" i="1" dirty="0" smtClean="0"/>
            </a:br>
            <a:r>
              <a:rPr lang="hu-HU" sz="2600" i="1" dirty="0" smtClean="0"/>
              <a:t>     Pygmalion- effektus,  afrodiziákum stb.</a:t>
            </a:r>
          </a:p>
          <a:p>
            <a:r>
              <a:rPr lang="hu-HU" sz="2600" dirty="0" smtClean="0"/>
              <a:t>Próbáljátok </a:t>
            </a:r>
            <a:r>
              <a:rPr lang="hu-HU" sz="2600" dirty="0"/>
              <a:t>felkeresni egy valódi utazási iroda munkatársát, akivel interjút készítetek arról, miért érdemes Görögországba utazni, és az országon belül, mit érdemes megnézni, illetve milyen kihagyhatatlan történelmi és irodalmi emlékhelyek vannak az egyes országokban.</a:t>
            </a:r>
          </a:p>
          <a:p>
            <a:pPr marL="0" lvl="0" indent="0">
              <a:buNone/>
            </a:pPr>
            <a:endParaRPr lang="hu-HU" sz="2600" i="1" dirty="0"/>
          </a:p>
          <a:p>
            <a:pPr marL="914400" lvl="2" indent="0">
              <a:buNone/>
            </a:pPr>
            <a:endParaRPr lang="hu-HU" i="1" dirty="0"/>
          </a:p>
          <a:p>
            <a:pPr lvl="2"/>
            <a:endParaRPr lang="hu-HU" i="1" dirty="0"/>
          </a:p>
        </p:txBody>
      </p:sp>
    </p:spTree>
    <p:extLst>
      <p:ext uri="{BB962C8B-B14F-4D97-AF65-F5344CB8AC3E}">
        <p14:creationId xmlns:p14="http://schemas.microsoft.com/office/powerpoint/2010/main" val="357272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IKT</a:t>
            </a:r>
            <a:endParaRPr lang="hu-HU" dirty="0"/>
          </a:p>
        </p:txBody>
      </p:sp>
      <p:sp>
        <p:nvSpPr>
          <p:cNvPr id="3" name="Tartalom helye 2"/>
          <p:cNvSpPr>
            <a:spLocks noGrp="1"/>
          </p:cNvSpPr>
          <p:nvPr>
            <p:ph idx="1"/>
          </p:nvPr>
        </p:nvSpPr>
        <p:spPr>
          <a:xfrm>
            <a:off x="747398" y="1853907"/>
            <a:ext cx="11114044" cy="5612128"/>
          </a:xfrm>
        </p:spPr>
        <p:txBody>
          <a:bodyPr>
            <a:normAutofit/>
          </a:bodyPr>
          <a:lstStyle/>
          <a:p>
            <a:r>
              <a:rPr lang="hu-HU" sz="2400" dirty="0"/>
              <a:t>szófelhő:  </a:t>
            </a:r>
            <a:r>
              <a:rPr lang="hu-HU" sz="2400" dirty="0">
                <a:hlinkClick r:id="rId2"/>
              </a:rPr>
              <a:t>https://wordart.com</a:t>
            </a:r>
            <a:r>
              <a:rPr lang="hu-HU" sz="2400" dirty="0" smtClean="0">
                <a:hlinkClick r:id="rId2"/>
              </a:rPr>
              <a:t>/</a:t>
            </a:r>
            <a:r>
              <a:rPr lang="hu-HU" sz="2400" dirty="0"/>
              <a:t> </a:t>
            </a:r>
            <a:r>
              <a:rPr lang="hu-HU" sz="2400" dirty="0" smtClean="0"/>
              <a:t>, </a:t>
            </a:r>
            <a:r>
              <a:rPr lang="hu-HU" sz="2400" dirty="0" smtClean="0">
                <a:hlinkClick r:id="rId3"/>
              </a:rPr>
              <a:t>http</a:t>
            </a:r>
            <a:r>
              <a:rPr lang="hu-HU" sz="2400" dirty="0">
                <a:hlinkClick r:id="rId3"/>
              </a:rPr>
              <a:t>://</a:t>
            </a:r>
            <a:r>
              <a:rPr lang="hu-HU" sz="2400" dirty="0" smtClean="0">
                <a:hlinkClick r:id="rId3"/>
              </a:rPr>
              <a:t>www.tagxedo.com/app.html</a:t>
            </a:r>
            <a:r>
              <a:rPr lang="hu-HU" sz="2400" dirty="0" smtClean="0"/>
              <a:t> </a:t>
            </a:r>
          </a:p>
          <a:p>
            <a:r>
              <a:rPr lang="hu-HU" sz="2400" dirty="0"/>
              <a:t>gondolattérkép: </a:t>
            </a:r>
            <a:r>
              <a:rPr lang="hu-HU" sz="2400" dirty="0">
                <a:hlinkClick r:id="rId4"/>
              </a:rPr>
              <a:t>https://coggle.it</a:t>
            </a:r>
            <a:r>
              <a:rPr lang="hu-HU" sz="2400" dirty="0" smtClean="0">
                <a:hlinkClick r:id="rId4"/>
              </a:rPr>
              <a:t>/</a:t>
            </a:r>
            <a:r>
              <a:rPr lang="hu-HU" sz="2400" dirty="0" smtClean="0"/>
              <a:t> </a:t>
            </a:r>
          </a:p>
          <a:p>
            <a:r>
              <a:rPr lang="hu-HU" sz="2400" dirty="0"/>
              <a:t>QR-kód: </a:t>
            </a:r>
            <a:r>
              <a:rPr lang="hu-HU" sz="2400" dirty="0">
                <a:hlinkClick r:id="rId5"/>
              </a:rPr>
              <a:t>https://</a:t>
            </a:r>
            <a:r>
              <a:rPr lang="hu-HU" sz="2400" dirty="0" smtClean="0">
                <a:hlinkClick r:id="rId5"/>
              </a:rPr>
              <a:t>www.unitag.io/qrcode</a:t>
            </a:r>
            <a:r>
              <a:rPr lang="hu-HU" sz="2400" dirty="0" smtClean="0"/>
              <a:t> </a:t>
            </a:r>
          </a:p>
          <a:p>
            <a:r>
              <a:rPr lang="hu-HU" sz="2400" dirty="0"/>
              <a:t>idővonal: </a:t>
            </a:r>
            <a:r>
              <a:rPr lang="hu-HU" sz="2400" dirty="0">
                <a:hlinkClick r:id="rId6"/>
              </a:rPr>
              <a:t>https://</a:t>
            </a:r>
            <a:r>
              <a:rPr lang="hu-HU" sz="2400" dirty="0" smtClean="0">
                <a:hlinkClick r:id="rId6"/>
              </a:rPr>
              <a:t>elearningindustry.com/top-10-free-timeline-creation-tools-for-teachers</a:t>
            </a:r>
            <a:r>
              <a:rPr lang="hu-HU" sz="2400" dirty="0" smtClean="0"/>
              <a:t> </a:t>
            </a:r>
          </a:p>
          <a:p>
            <a:r>
              <a:rPr lang="hu-HU" sz="2400" dirty="0"/>
              <a:t>digitális parafatábla: </a:t>
            </a:r>
            <a:r>
              <a:rPr lang="hu-HU" sz="2400" dirty="0">
                <a:hlinkClick r:id="rId7"/>
              </a:rPr>
              <a:t>https://padlet.com</a:t>
            </a:r>
            <a:r>
              <a:rPr lang="hu-HU" sz="2400" dirty="0" smtClean="0">
                <a:hlinkClick r:id="rId7"/>
              </a:rPr>
              <a:t>/</a:t>
            </a:r>
            <a:r>
              <a:rPr lang="hu-HU" sz="2400" dirty="0" smtClean="0"/>
              <a:t> </a:t>
            </a:r>
          </a:p>
          <a:p>
            <a:r>
              <a:rPr lang="hu-HU" sz="2400" dirty="0"/>
              <a:t>prezentáció:  </a:t>
            </a:r>
            <a:r>
              <a:rPr lang="hu-HU" sz="2400" dirty="0">
                <a:hlinkClick r:id="rId8"/>
              </a:rPr>
              <a:t>https://prezi.com</a:t>
            </a:r>
            <a:r>
              <a:rPr lang="hu-HU" sz="2400" dirty="0" smtClean="0">
                <a:hlinkClick r:id="rId8"/>
              </a:rPr>
              <a:t>/</a:t>
            </a:r>
            <a:r>
              <a:rPr lang="hu-HU" sz="2400" dirty="0" smtClean="0"/>
              <a:t> </a:t>
            </a:r>
            <a:r>
              <a:rPr lang="hu-HU" sz="2400" dirty="0"/>
              <a:t>, </a:t>
            </a:r>
            <a:r>
              <a:rPr lang="hu-HU" sz="2400" dirty="0">
                <a:hlinkClick r:id="rId9"/>
              </a:rPr>
              <a:t>https://sway.com</a:t>
            </a:r>
            <a:r>
              <a:rPr lang="hu-HU" sz="2400" dirty="0" smtClean="0">
                <a:hlinkClick r:id="rId9"/>
              </a:rPr>
              <a:t>/</a:t>
            </a:r>
            <a:r>
              <a:rPr lang="hu-HU" sz="2400" dirty="0" smtClean="0"/>
              <a:t> </a:t>
            </a:r>
          </a:p>
          <a:p>
            <a:r>
              <a:rPr lang="hu-HU" sz="2400" dirty="0" err="1"/>
              <a:t>i</a:t>
            </a:r>
            <a:r>
              <a:rPr lang="hu-HU" sz="2400" dirty="0" err="1" smtClean="0"/>
              <a:t>nfografika</a:t>
            </a:r>
            <a:r>
              <a:rPr lang="hu-HU" sz="2400" dirty="0"/>
              <a:t>,  plakát: </a:t>
            </a:r>
            <a:r>
              <a:rPr lang="hu-HU" sz="2400" dirty="0">
                <a:hlinkClick r:id="rId10"/>
              </a:rPr>
              <a:t>https://www.easel.ly</a:t>
            </a:r>
            <a:r>
              <a:rPr lang="hu-HU" sz="2400" dirty="0" smtClean="0">
                <a:hlinkClick r:id="rId10"/>
              </a:rPr>
              <a:t>/</a:t>
            </a:r>
            <a:r>
              <a:rPr lang="hu-HU" sz="2400" dirty="0" smtClean="0"/>
              <a:t> </a:t>
            </a:r>
          </a:p>
          <a:p>
            <a:endParaRPr lang="hu-HU" dirty="0"/>
          </a:p>
        </p:txBody>
      </p:sp>
    </p:spTree>
    <p:extLst>
      <p:ext uri="{BB962C8B-B14F-4D97-AF65-F5344CB8AC3E}">
        <p14:creationId xmlns:p14="http://schemas.microsoft.com/office/powerpoint/2010/main" val="3791442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szófelhő</a:t>
            </a:r>
            <a:endParaRPr lang="hu-HU"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8264" y="2584364"/>
            <a:ext cx="6281738" cy="3905053"/>
          </a:xfrm>
        </p:spPr>
      </p:pic>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6186" y="2382592"/>
            <a:ext cx="2418586" cy="1591108"/>
          </a:xfrm>
          <a:prstGeom prst="rect">
            <a:avLst/>
          </a:prstGeom>
        </p:spPr>
      </p:pic>
    </p:spTree>
    <p:extLst>
      <p:ext uri="{BB962C8B-B14F-4D97-AF65-F5344CB8AC3E}">
        <p14:creationId xmlns:p14="http://schemas.microsoft.com/office/powerpoint/2010/main" val="3633453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Tanítás és tanulás a 21. században</a:t>
            </a:r>
            <a:endParaRPr lang="hu-HU" dirty="0"/>
          </a:p>
        </p:txBody>
      </p:sp>
      <p:sp>
        <p:nvSpPr>
          <p:cNvPr id="3" name="Tartalom helye 2"/>
          <p:cNvSpPr>
            <a:spLocks noGrp="1"/>
          </p:cNvSpPr>
          <p:nvPr>
            <p:ph idx="1"/>
          </p:nvPr>
        </p:nvSpPr>
        <p:spPr>
          <a:xfrm>
            <a:off x="1069848" y="1983346"/>
            <a:ext cx="10058400" cy="4698304"/>
          </a:xfrm>
        </p:spPr>
        <p:txBody>
          <a:bodyPr>
            <a:normAutofit/>
          </a:bodyPr>
          <a:lstStyle/>
          <a:p>
            <a:pPr>
              <a:spcAft>
                <a:spcPts val="600"/>
              </a:spcAft>
            </a:pPr>
            <a:r>
              <a:rPr lang="hu-HU" sz="2400" dirty="0" smtClean="0"/>
              <a:t>digitális robbanás</a:t>
            </a:r>
          </a:p>
          <a:p>
            <a:pPr>
              <a:spcAft>
                <a:spcPts val="600"/>
              </a:spcAft>
            </a:pPr>
            <a:r>
              <a:rPr lang="hu-HU" sz="2400" dirty="0" smtClean="0"/>
              <a:t>21. századi készségek</a:t>
            </a:r>
          </a:p>
          <a:p>
            <a:pPr>
              <a:spcAft>
                <a:spcPts val="600"/>
              </a:spcAft>
            </a:pPr>
            <a:r>
              <a:rPr lang="hu-HU" sz="2400" dirty="0"/>
              <a:t>m</a:t>
            </a:r>
            <a:r>
              <a:rPr lang="hu-HU" sz="2400" dirty="0" smtClean="0"/>
              <a:t>egváltozott pedagógusszerepek</a:t>
            </a:r>
          </a:p>
          <a:p>
            <a:pPr>
              <a:spcAft>
                <a:spcPts val="600"/>
              </a:spcAft>
            </a:pPr>
            <a:r>
              <a:rPr lang="hu-HU" sz="2400" dirty="0" smtClean="0"/>
              <a:t>IKT és projektszemlélet</a:t>
            </a:r>
          </a:p>
          <a:p>
            <a:pPr>
              <a:spcAft>
                <a:spcPts val="600"/>
              </a:spcAft>
            </a:pPr>
            <a:r>
              <a:rPr lang="hu-HU" sz="2400" dirty="0"/>
              <a:t>é</a:t>
            </a:r>
            <a:r>
              <a:rPr lang="hu-HU" sz="2400" dirty="0" smtClean="0"/>
              <a:t>lmény és motiváció</a:t>
            </a:r>
          </a:p>
          <a:p>
            <a:pPr>
              <a:spcAft>
                <a:spcPts val="600"/>
              </a:spcAft>
            </a:pPr>
            <a:r>
              <a:rPr lang="hu-HU" sz="2400" dirty="0" smtClean="0"/>
              <a:t>tanítás helyett tanulás</a:t>
            </a:r>
          </a:p>
          <a:p>
            <a:pPr>
              <a:spcAft>
                <a:spcPts val="600"/>
              </a:spcAft>
            </a:pP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404" y="2630858"/>
            <a:ext cx="4537657" cy="34032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44926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idővonal</a:t>
            </a:r>
            <a:endParaRPr lang="hu-HU" dirty="0"/>
          </a:p>
        </p:txBody>
      </p:sp>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2077" y="2987901"/>
            <a:ext cx="6747846" cy="3544796"/>
          </a:xfrm>
        </p:spPr>
      </p:pic>
    </p:spTree>
    <p:extLst>
      <p:ext uri="{BB962C8B-B14F-4D97-AF65-F5344CB8AC3E}">
        <p14:creationId xmlns:p14="http://schemas.microsoft.com/office/powerpoint/2010/main" val="2528919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infografika</a:t>
            </a:r>
            <a:endParaRPr lang="hu-HU" dirty="0"/>
          </a:p>
        </p:txBody>
      </p:sp>
      <p:pic>
        <p:nvPicPr>
          <p:cNvPr id="4" name="Tartalom hely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35609" y="692696"/>
            <a:ext cx="2145196" cy="6165304"/>
          </a:xfrm>
        </p:spPr>
      </p:pic>
    </p:spTree>
    <p:extLst>
      <p:ext uri="{BB962C8B-B14F-4D97-AF65-F5344CB8AC3E}">
        <p14:creationId xmlns:p14="http://schemas.microsoft.com/office/powerpoint/2010/main" val="200502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QR-kód</a:t>
            </a:r>
            <a:endParaRPr lang="hu-HU" dirty="0"/>
          </a:p>
        </p:txBody>
      </p:sp>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5771" y="2967972"/>
            <a:ext cx="2720458" cy="2720458"/>
          </a:xfrm>
        </p:spPr>
      </p:pic>
    </p:spTree>
    <p:extLst>
      <p:ext uri="{BB962C8B-B14F-4D97-AF65-F5344CB8AC3E}">
        <p14:creationId xmlns:p14="http://schemas.microsoft.com/office/powerpoint/2010/main" val="1823917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1959" y="2320892"/>
            <a:ext cx="6954630" cy="3884399"/>
          </a:xfrm>
        </p:spPr>
      </p:pic>
      <p:sp>
        <p:nvSpPr>
          <p:cNvPr id="2" name="Cím 1"/>
          <p:cNvSpPr>
            <a:spLocks noGrp="1"/>
          </p:cNvSpPr>
          <p:nvPr>
            <p:ph type="title"/>
          </p:nvPr>
        </p:nvSpPr>
        <p:spPr/>
        <p:txBody>
          <a:bodyPr/>
          <a:lstStyle/>
          <a:p>
            <a:r>
              <a:rPr lang="hu-HU" dirty="0" err="1" smtClean="0"/>
              <a:t>Prezi</a:t>
            </a:r>
            <a:r>
              <a:rPr lang="hu-HU" dirty="0" smtClean="0"/>
              <a:t>, PPT, </a:t>
            </a:r>
            <a:r>
              <a:rPr lang="hu-HU" dirty="0" err="1" smtClean="0"/>
              <a:t>Sway</a:t>
            </a:r>
            <a:endParaRPr lang="hu-HU" dirty="0"/>
          </a:p>
        </p:txBody>
      </p:sp>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8383" y="4806367"/>
            <a:ext cx="1319043" cy="1601257"/>
          </a:xfrm>
          <a:prstGeom prst="rect">
            <a:avLst/>
          </a:prstGeom>
        </p:spPr>
      </p:pic>
    </p:spTree>
    <p:extLst>
      <p:ext uri="{BB962C8B-B14F-4D97-AF65-F5344CB8AC3E}">
        <p14:creationId xmlns:p14="http://schemas.microsoft.com/office/powerpoint/2010/main" val="4038043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idx="1"/>
          </p:nvPr>
        </p:nvPicPr>
        <p:blipFill>
          <a:blip r:embed="rId2"/>
          <a:stretch>
            <a:fillRect/>
          </a:stretch>
        </p:blipFill>
        <p:spPr>
          <a:xfrm>
            <a:off x="625382" y="2862309"/>
            <a:ext cx="2178957" cy="2888894"/>
          </a:xfrm>
          <a:prstGeom prst="rect">
            <a:avLst/>
          </a:prstGeom>
        </p:spPr>
      </p:pic>
      <p:sp>
        <p:nvSpPr>
          <p:cNvPr id="2" name="Cím 1"/>
          <p:cNvSpPr>
            <a:spLocks noGrp="1"/>
          </p:cNvSpPr>
          <p:nvPr>
            <p:ph type="title"/>
          </p:nvPr>
        </p:nvSpPr>
        <p:spPr>
          <a:xfrm>
            <a:off x="625382" y="353699"/>
            <a:ext cx="5170111" cy="1281918"/>
          </a:xfrm>
        </p:spPr>
        <p:txBody>
          <a:bodyPr/>
          <a:lstStyle/>
          <a:p>
            <a:r>
              <a:rPr lang="hu-HU" dirty="0" smtClean="0"/>
              <a:t>Magazinok, </a:t>
            </a:r>
            <a:r>
              <a:rPr lang="hu-HU" dirty="0" err="1" smtClean="0"/>
              <a:t>blogok</a:t>
            </a:r>
            <a:endParaRPr lang="hu-HU" dirty="0"/>
          </a:p>
        </p:txBody>
      </p:sp>
      <p:pic>
        <p:nvPicPr>
          <p:cNvPr id="5" name="Kép 4"/>
          <p:cNvPicPr>
            <a:picLocks noChangeAspect="1"/>
          </p:cNvPicPr>
          <p:nvPr/>
        </p:nvPicPr>
        <p:blipFill>
          <a:blip r:embed="rId3"/>
          <a:stretch>
            <a:fillRect/>
          </a:stretch>
        </p:blipFill>
        <p:spPr>
          <a:xfrm>
            <a:off x="3257829" y="2862309"/>
            <a:ext cx="2042217" cy="2924455"/>
          </a:xfrm>
          <a:prstGeom prst="rect">
            <a:avLst/>
          </a:prstGeom>
        </p:spPr>
      </p:pic>
      <p:pic>
        <p:nvPicPr>
          <p:cNvPr id="8" name="Kép 7"/>
          <p:cNvPicPr>
            <a:picLocks noChangeAspect="1"/>
          </p:cNvPicPr>
          <p:nvPr/>
        </p:nvPicPr>
        <p:blipFill>
          <a:blip r:embed="rId4"/>
          <a:stretch>
            <a:fillRect/>
          </a:stretch>
        </p:blipFill>
        <p:spPr>
          <a:xfrm>
            <a:off x="6168981" y="2862309"/>
            <a:ext cx="5719134" cy="2494862"/>
          </a:xfrm>
          <a:prstGeom prst="rect">
            <a:avLst/>
          </a:prstGeom>
        </p:spPr>
      </p:pic>
      <p:pic>
        <p:nvPicPr>
          <p:cNvPr id="6" name="Kép 5"/>
          <p:cNvPicPr>
            <a:picLocks noChangeAspect="1"/>
          </p:cNvPicPr>
          <p:nvPr/>
        </p:nvPicPr>
        <p:blipFill>
          <a:blip r:embed="rId5"/>
          <a:stretch>
            <a:fillRect/>
          </a:stretch>
        </p:blipFill>
        <p:spPr>
          <a:xfrm>
            <a:off x="9871081" y="4082603"/>
            <a:ext cx="2017034" cy="2775397"/>
          </a:xfrm>
          <a:prstGeom prst="rect">
            <a:avLst/>
          </a:prstGeom>
        </p:spPr>
      </p:pic>
    </p:spTree>
    <p:extLst>
      <p:ext uri="{BB962C8B-B14F-4D97-AF65-F5344CB8AC3E}">
        <p14:creationId xmlns:p14="http://schemas.microsoft.com/office/powerpoint/2010/main" val="2698503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79929" y="2349925"/>
            <a:ext cx="3603813" cy="2456442"/>
          </a:xfrm>
        </p:spPr>
        <p:txBody>
          <a:bodyPr/>
          <a:lstStyle/>
          <a:p>
            <a:r>
              <a:rPr lang="hu-HU" dirty="0" smtClean="0"/>
              <a:t>Digitális történetmesélés</a:t>
            </a:r>
            <a:endParaRPr lang="hu-HU" dirty="0"/>
          </a:p>
        </p:txBody>
      </p:sp>
      <p:pic>
        <p:nvPicPr>
          <p:cNvPr id="4" name="Kép 3">
            <a:hlinkClick r:id="rId2"/>
          </p:cNvPr>
          <p:cNvPicPr>
            <a:picLocks noChangeAspect="1"/>
          </p:cNvPicPr>
          <p:nvPr/>
        </p:nvPicPr>
        <p:blipFill>
          <a:blip r:embed="rId3"/>
          <a:stretch>
            <a:fillRect/>
          </a:stretch>
        </p:blipFill>
        <p:spPr>
          <a:xfrm>
            <a:off x="2821143" y="2259773"/>
            <a:ext cx="6924046" cy="3892875"/>
          </a:xfrm>
          <a:prstGeom prst="rect">
            <a:avLst/>
          </a:prstGeom>
        </p:spPr>
      </p:pic>
      <p:sp>
        <p:nvSpPr>
          <p:cNvPr id="5" name="Jobbra nyíl 4"/>
          <p:cNvSpPr/>
          <p:nvPr/>
        </p:nvSpPr>
        <p:spPr>
          <a:xfrm rot="12913557">
            <a:off x="9862930" y="5928109"/>
            <a:ext cx="689114" cy="627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Cím 1"/>
          <p:cNvSpPr txBox="1">
            <a:spLocks/>
          </p:cNvSpPr>
          <p:nvPr/>
        </p:nvSpPr>
        <p:spPr>
          <a:xfrm>
            <a:off x="581192" y="702156"/>
            <a:ext cx="1102961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dirty="0" smtClean="0"/>
              <a:t>Digitális történetmesélés</a:t>
            </a:r>
            <a:endParaRPr lang="hu-HU" dirty="0"/>
          </a:p>
        </p:txBody>
      </p:sp>
    </p:spTree>
    <p:extLst>
      <p:ext uri="{BB962C8B-B14F-4D97-AF65-F5344CB8AC3E}">
        <p14:creationId xmlns:p14="http://schemas.microsoft.com/office/powerpoint/2010/main" val="1612701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79929" y="2349925"/>
            <a:ext cx="3603813" cy="2456442"/>
          </a:xfrm>
        </p:spPr>
        <p:txBody>
          <a:bodyPr/>
          <a:lstStyle/>
          <a:p>
            <a:r>
              <a:rPr lang="hu-HU" dirty="0" smtClean="0"/>
              <a:t>Rajzok, plakátok</a:t>
            </a:r>
            <a:endParaRPr lang="hu-HU" dirty="0"/>
          </a:p>
        </p:txBody>
      </p:sp>
      <p:pic>
        <p:nvPicPr>
          <p:cNvPr id="4" name="Kép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7559" y="2349925"/>
            <a:ext cx="5894294" cy="4162845"/>
          </a:xfrm>
          <a:prstGeom prst="rect">
            <a:avLst/>
          </a:prstGeom>
        </p:spPr>
      </p:pic>
      <p:sp>
        <p:nvSpPr>
          <p:cNvPr id="5" name="Jobbra nyíl 4"/>
          <p:cNvSpPr/>
          <p:nvPr/>
        </p:nvSpPr>
        <p:spPr>
          <a:xfrm rot="12913557">
            <a:off x="9628693" y="5350867"/>
            <a:ext cx="689114" cy="627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Cím 1"/>
          <p:cNvSpPr txBox="1">
            <a:spLocks/>
          </p:cNvSpPr>
          <p:nvPr/>
        </p:nvSpPr>
        <p:spPr>
          <a:xfrm>
            <a:off x="581192" y="702156"/>
            <a:ext cx="1102961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u-HU" dirty="0" smtClean="0"/>
              <a:t>Rajzok</a:t>
            </a:r>
            <a:endParaRPr lang="hu-HU" dirty="0"/>
          </a:p>
        </p:txBody>
      </p:sp>
    </p:spTree>
    <p:extLst>
      <p:ext uri="{BB962C8B-B14F-4D97-AF65-F5344CB8AC3E}">
        <p14:creationId xmlns:p14="http://schemas.microsoft.com/office/powerpoint/2010/main" val="3691414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Digitális parafatábla</a:t>
            </a:r>
            <a:endParaRPr lang="hu-HU" dirty="0"/>
          </a:p>
        </p:txBody>
      </p:sp>
      <p:pic>
        <p:nvPicPr>
          <p:cNvPr id="4" name="Kép 3">
            <a:hlinkClick r:id="rId2"/>
          </p:cNvPr>
          <p:cNvPicPr>
            <a:picLocks noChangeAspect="1"/>
          </p:cNvPicPr>
          <p:nvPr/>
        </p:nvPicPr>
        <p:blipFill>
          <a:blip r:embed="rId3"/>
          <a:stretch>
            <a:fillRect/>
          </a:stretch>
        </p:blipFill>
        <p:spPr>
          <a:xfrm>
            <a:off x="2639383" y="2417683"/>
            <a:ext cx="6871569" cy="3956136"/>
          </a:xfrm>
          <a:prstGeom prst="rect">
            <a:avLst/>
          </a:prstGeom>
        </p:spPr>
      </p:pic>
      <p:sp>
        <p:nvSpPr>
          <p:cNvPr id="5" name="Jobbra nyíl 4"/>
          <p:cNvSpPr/>
          <p:nvPr/>
        </p:nvSpPr>
        <p:spPr>
          <a:xfrm rot="12913557">
            <a:off x="9628693" y="5350867"/>
            <a:ext cx="689114" cy="627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980886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Kreatív írás</a:t>
            </a:r>
            <a:endParaRPr lang="hu-HU" dirty="0"/>
          </a:p>
        </p:txBody>
      </p:sp>
      <p:sp>
        <p:nvSpPr>
          <p:cNvPr id="3" name="Tartalom helye 2"/>
          <p:cNvSpPr>
            <a:spLocks noGrp="1"/>
          </p:cNvSpPr>
          <p:nvPr>
            <p:ph idx="1"/>
          </p:nvPr>
        </p:nvSpPr>
        <p:spPr/>
        <p:txBody>
          <a:bodyPr>
            <a:normAutofit/>
          </a:bodyPr>
          <a:lstStyle/>
          <a:p>
            <a:r>
              <a:rPr lang="hu-HU" sz="2400" dirty="0" smtClean="0"/>
              <a:t>Ha én isten(nő) lennék</a:t>
            </a:r>
          </a:p>
          <a:p>
            <a:r>
              <a:rPr lang="hu-HU" sz="2400" dirty="0" smtClean="0"/>
              <a:t>Aphrodité válasza Szapphónak</a:t>
            </a:r>
          </a:p>
          <a:p>
            <a:r>
              <a:rPr lang="hu-HU" sz="2400" dirty="0" smtClean="0"/>
              <a:t>„Sok van, ami csodálatos…”</a:t>
            </a:r>
          </a:p>
          <a:p>
            <a:r>
              <a:rPr lang="hu-HU" sz="2400" dirty="0" smtClean="0"/>
              <a:t>A pusztító ember</a:t>
            </a:r>
          </a:p>
          <a:p>
            <a:r>
              <a:rPr lang="hu-HU" sz="2400" dirty="0" smtClean="0"/>
              <a:t>sajtóműfajok</a:t>
            </a:r>
          </a:p>
          <a:p>
            <a:r>
              <a:rPr lang="hu-HU" sz="2400"/>
              <a:t>m</a:t>
            </a:r>
            <a:r>
              <a:rPr lang="hu-HU" sz="2400" smtClean="0"/>
              <a:t>arketing-versek</a:t>
            </a:r>
            <a:endParaRPr lang="hu-HU" sz="2400" dirty="0" smtClean="0"/>
          </a:p>
          <a:p>
            <a:endParaRPr lang="hu-HU" sz="2400" dirty="0" smtClean="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3811" y="4806367"/>
            <a:ext cx="2457450" cy="1857375"/>
          </a:xfrm>
          <a:prstGeom prst="rect">
            <a:avLst/>
          </a:prstGeom>
        </p:spPr>
      </p:pic>
    </p:spTree>
    <p:extLst>
      <p:ext uri="{BB962C8B-B14F-4D97-AF65-F5344CB8AC3E}">
        <p14:creationId xmlns:p14="http://schemas.microsoft.com/office/powerpoint/2010/main" val="2589373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a:t>Tervezés, szervezés</a:t>
            </a:r>
            <a:r>
              <a:rPr lang="hu-HU" dirty="0" smtClean="0"/>
              <a:t>, </a:t>
            </a:r>
            <a:r>
              <a:rPr lang="hu-HU" dirty="0" err="1" smtClean="0"/>
              <a:t>mentorálás</a:t>
            </a:r>
            <a:r>
              <a:rPr lang="hu-HU" dirty="0" smtClean="0"/>
              <a:t>, Értékelés</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707826717"/>
              </p:ext>
            </p:extLst>
          </p:nvPr>
        </p:nvGraphicFramePr>
        <p:xfrm>
          <a:off x="1463694" y="1867436"/>
          <a:ext cx="7538638" cy="4893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9010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22099" y="219456"/>
            <a:ext cx="10058400" cy="1609344"/>
          </a:xfrm>
        </p:spPr>
        <p:txBody>
          <a:bodyPr>
            <a:normAutofit/>
          </a:bodyPr>
          <a:lstStyle/>
          <a:p>
            <a:r>
              <a:rPr lang="hu-HU" dirty="0" smtClean="0"/>
              <a:t>A 21. századi készségek</a:t>
            </a:r>
            <a:endParaRPr lang="hu-HU" dirty="0"/>
          </a:p>
        </p:txBody>
      </p:sp>
      <p:graphicFrame>
        <p:nvGraphicFramePr>
          <p:cNvPr id="5" name="Diagram 4"/>
          <p:cNvGraphicFramePr/>
          <p:nvPr>
            <p:extLst>
              <p:ext uri="{D42A27DB-BD31-4B8C-83A1-F6EECF244321}">
                <p14:modId xmlns:p14="http://schemas.microsoft.com/office/powerpoint/2010/main" val="560964953"/>
              </p:ext>
            </p:extLst>
          </p:nvPr>
        </p:nvGraphicFramePr>
        <p:xfrm>
          <a:off x="1996225" y="2047741"/>
          <a:ext cx="7972023" cy="4687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3959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B8888B1B-5723-4179-993D-C93C26FE21AC}"/>
                                            </p:graphicEl>
                                          </p:spTgt>
                                        </p:tgtEl>
                                        <p:attrNameLst>
                                          <p:attrName>style.visibility</p:attrName>
                                        </p:attrNameLst>
                                      </p:cBhvr>
                                      <p:to>
                                        <p:strVal val="visible"/>
                                      </p:to>
                                    </p:set>
                                    <p:animEffect transition="in" filter="fade">
                                      <p:cBhvr>
                                        <p:cTn id="7" dur="250"/>
                                        <p:tgtEl>
                                          <p:spTgt spid="5">
                                            <p:graphicEl>
                                              <a:dgm id="{B8888B1B-5723-4179-993D-C93C26FE21AC}"/>
                                            </p:graphic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5">
                                            <p:graphicEl>
                                              <a:dgm id="{71660629-40E1-420F-8D24-2F0F8F7B77FA}"/>
                                            </p:graphicEl>
                                          </p:spTgt>
                                        </p:tgtEl>
                                        <p:attrNameLst>
                                          <p:attrName>style.visibility</p:attrName>
                                        </p:attrNameLst>
                                      </p:cBhvr>
                                      <p:to>
                                        <p:strVal val="visible"/>
                                      </p:to>
                                    </p:set>
                                    <p:animEffect transition="in" filter="fade">
                                      <p:cBhvr>
                                        <p:cTn id="11" dur="250"/>
                                        <p:tgtEl>
                                          <p:spTgt spid="5">
                                            <p:graphicEl>
                                              <a:dgm id="{71660629-40E1-420F-8D24-2F0F8F7B77FA}"/>
                                            </p:graphic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E099A71B-0F37-4314-B256-C4A27F92DDE0}"/>
                                            </p:graphicEl>
                                          </p:spTgt>
                                        </p:tgtEl>
                                        <p:attrNameLst>
                                          <p:attrName>style.visibility</p:attrName>
                                        </p:attrNameLst>
                                      </p:cBhvr>
                                      <p:to>
                                        <p:strVal val="visible"/>
                                      </p:to>
                                    </p:set>
                                    <p:animEffect transition="in" filter="fade">
                                      <p:cBhvr>
                                        <p:cTn id="15" dur="250"/>
                                        <p:tgtEl>
                                          <p:spTgt spid="5">
                                            <p:graphicEl>
                                              <a:dgm id="{E099A71B-0F37-4314-B256-C4A27F92DDE0}"/>
                                            </p:graphic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5">
                                            <p:graphicEl>
                                              <a:dgm id="{39CA43E4-F44C-4128-8BCC-D6F564490741}"/>
                                            </p:graphicEl>
                                          </p:spTgt>
                                        </p:tgtEl>
                                        <p:attrNameLst>
                                          <p:attrName>style.visibility</p:attrName>
                                        </p:attrNameLst>
                                      </p:cBhvr>
                                      <p:to>
                                        <p:strVal val="visible"/>
                                      </p:to>
                                    </p:set>
                                    <p:animEffect transition="in" filter="fade">
                                      <p:cBhvr>
                                        <p:cTn id="19" dur="250"/>
                                        <p:tgtEl>
                                          <p:spTgt spid="5">
                                            <p:graphicEl>
                                              <a:dgm id="{39CA43E4-F44C-4128-8BCC-D6F564490741}"/>
                                            </p:graphic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84F523B1-1FE7-4D5E-A9C1-03E36F700BFA}"/>
                                            </p:graphicEl>
                                          </p:spTgt>
                                        </p:tgtEl>
                                        <p:attrNameLst>
                                          <p:attrName>style.visibility</p:attrName>
                                        </p:attrNameLst>
                                      </p:cBhvr>
                                      <p:to>
                                        <p:strVal val="visible"/>
                                      </p:to>
                                    </p:set>
                                    <p:animEffect transition="in" filter="fade">
                                      <p:cBhvr>
                                        <p:cTn id="23" dur="250"/>
                                        <p:tgtEl>
                                          <p:spTgt spid="5">
                                            <p:graphicEl>
                                              <a:dgm id="{84F523B1-1FE7-4D5E-A9C1-03E36F700BFA}"/>
                                            </p:graphic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5">
                                            <p:graphicEl>
                                              <a:dgm id="{6567EAB7-C0BE-46C1-94CF-7FF669DF4862}"/>
                                            </p:graphicEl>
                                          </p:spTgt>
                                        </p:tgtEl>
                                        <p:attrNameLst>
                                          <p:attrName>style.visibility</p:attrName>
                                        </p:attrNameLst>
                                      </p:cBhvr>
                                      <p:to>
                                        <p:strVal val="visible"/>
                                      </p:to>
                                    </p:set>
                                    <p:animEffect transition="in" filter="fade">
                                      <p:cBhvr>
                                        <p:cTn id="27" dur="250"/>
                                        <p:tgtEl>
                                          <p:spTgt spid="5">
                                            <p:graphicEl>
                                              <a:dgm id="{6567EAB7-C0BE-46C1-94CF-7FF669DF4862}"/>
                                            </p:graphic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5">
                                            <p:graphicEl>
                                              <a:dgm id="{DA628C18-4E66-41FF-AC66-F9F11AABD9A6}"/>
                                            </p:graphicEl>
                                          </p:spTgt>
                                        </p:tgtEl>
                                        <p:attrNameLst>
                                          <p:attrName>style.visibility</p:attrName>
                                        </p:attrNameLst>
                                      </p:cBhvr>
                                      <p:to>
                                        <p:strVal val="visible"/>
                                      </p:to>
                                    </p:set>
                                    <p:animEffect transition="in" filter="fade">
                                      <p:cBhvr>
                                        <p:cTn id="31" dur="250"/>
                                        <p:tgtEl>
                                          <p:spTgt spid="5">
                                            <p:graphicEl>
                                              <a:dgm id="{DA628C18-4E66-41FF-AC66-F9F11AABD9A6}"/>
                                            </p:graphicEl>
                                          </p:spTgt>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5">
                                            <p:graphicEl>
                                              <a:dgm id="{AF77041B-82D6-4554-ADD4-3B571E8F0ED8}"/>
                                            </p:graphicEl>
                                          </p:spTgt>
                                        </p:tgtEl>
                                        <p:attrNameLst>
                                          <p:attrName>style.visibility</p:attrName>
                                        </p:attrNameLst>
                                      </p:cBhvr>
                                      <p:to>
                                        <p:strVal val="visible"/>
                                      </p:to>
                                    </p:set>
                                    <p:animEffect transition="in" filter="fade">
                                      <p:cBhvr>
                                        <p:cTn id="35" dur="250"/>
                                        <p:tgtEl>
                                          <p:spTgt spid="5">
                                            <p:graphicEl>
                                              <a:dgm id="{AF77041B-82D6-4554-ADD4-3B571E8F0ED8}"/>
                                            </p:graphicEl>
                                          </p:spTgt>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5">
                                            <p:graphicEl>
                                              <a:dgm id="{039E858D-E390-4C62-8565-F735C994FA04}"/>
                                            </p:graphicEl>
                                          </p:spTgt>
                                        </p:tgtEl>
                                        <p:attrNameLst>
                                          <p:attrName>style.visibility</p:attrName>
                                        </p:attrNameLst>
                                      </p:cBhvr>
                                      <p:to>
                                        <p:strVal val="visible"/>
                                      </p:to>
                                    </p:set>
                                    <p:animEffect transition="in" filter="fade">
                                      <p:cBhvr>
                                        <p:cTn id="39" dur="250"/>
                                        <p:tgtEl>
                                          <p:spTgt spid="5">
                                            <p:graphicEl>
                                              <a:dgm id="{039E858D-E390-4C62-8565-F735C994FA04}"/>
                                            </p:graphicEl>
                                          </p:spTgt>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5">
                                            <p:graphicEl>
                                              <a:dgm id="{2197C564-8342-4415-A452-20F1EADB14DD}"/>
                                            </p:graphicEl>
                                          </p:spTgt>
                                        </p:tgtEl>
                                        <p:attrNameLst>
                                          <p:attrName>style.visibility</p:attrName>
                                        </p:attrNameLst>
                                      </p:cBhvr>
                                      <p:to>
                                        <p:strVal val="visible"/>
                                      </p:to>
                                    </p:set>
                                    <p:animEffect transition="in" filter="fade">
                                      <p:cBhvr>
                                        <p:cTn id="43" dur="250"/>
                                        <p:tgtEl>
                                          <p:spTgt spid="5">
                                            <p:graphicEl>
                                              <a:dgm id="{2197C564-8342-4415-A452-20F1EADB14D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Magyar felvilágosodás digitális múzeuma</a:t>
            </a:r>
            <a:endParaRPr lang="hu-HU" dirty="0"/>
          </a:p>
        </p:txBody>
      </p:sp>
      <p:sp>
        <p:nvSpPr>
          <p:cNvPr id="3" name="Tartalom helye 2"/>
          <p:cNvSpPr>
            <a:spLocks noGrp="1"/>
          </p:cNvSpPr>
          <p:nvPr>
            <p:ph sz="half" idx="1"/>
          </p:nvPr>
        </p:nvSpPr>
        <p:spPr>
          <a:xfrm>
            <a:off x="581193" y="2408350"/>
            <a:ext cx="5261755" cy="4146996"/>
          </a:xfrm>
        </p:spPr>
        <p:txBody>
          <a:bodyPr>
            <a:normAutofit fontScale="92500" lnSpcReduction="10000"/>
          </a:bodyPr>
          <a:lstStyle/>
          <a:p>
            <a:pPr marL="0" indent="0">
              <a:buNone/>
            </a:pPr>
            <a:r>
              <a:rPr lang="hu-HU" sz="2600" dirty="0" smtClean="0">
                <a:hlinkClick r:id="rId2"/>
              </a:rPr>
              <a:t>A magyar villanykörte, avagy a magyar felvilágosodás (digitális) múzeuma</a:t>
            </a:r>
            <a:endParaRPr lang="hu-HU" sz="2600" dirty="0" smtClean="0"/>
          </a:p>
          <a:p>
            <a:r>
              <a:rPr lang="hu-HU" sz="2600" dirty="0" smtClean="0"/>
              <a:t>a magyar felvilágosodás irodalma &amp; nyelvújítási mozgalom</a:t>
            </a:r>
          </a:p>
          <a:p>
            <a:r>
              <a:rPr lang="hu-HU" sz="2600" dirty="0"/>
              <a:t>d</a:t>
            </a:r>
            <a:r>
              <a:rPr lang="hu-HU" sz="2600" dirty="0" smtClean="0"/>
              <a:t>igitális múzeum</a:t>
            </a:r>
          </a:p>
          <a:p>
            <a:r>
              <a:rPr lang="hu-HU" sz="2600" dirty="0" smtClean="0"/>
              <a:t>múzeumpedagógia</a:t>
            </a:r>
          </a:p>
          <a:p>
            <a:r>
              <a:rPr lang="hu-HU" sz="2600" dirty="0" smtClean="0"/>
              <a:t>pályaorientáció</a:t>
            </a:r>
          </a:p>
          <a:p>
            <a:r>
              <a:rPr lang="hu-HU" sz="2600" dirty="0"/>
              <a:t>t</a:t>
            </a:r>
            <a:r>
              <a:rPr lang="hu-HU" sz="2600" dirty="0" smtClean="0"/>
              <a:t>udásépítés és </a:t>
            </a:r>
            <a:r>
              <a:rPr lang="hu-HU" sz="2600" dirty="0" err="1" smtClean="0"/>
              <a:t>-megosztás</a:t>
            </a:r>
            <a:endParaRPr lang="hu-HU" sz="2600" dirty="0" smtClean="0"/>
          </a:p>
          <a:p>
            <a:r>
              <a:rPr lang="hu-HU" sz="2600" dirty="0"/>
              <a:t>k</a:t>
            </a:r>
            <a:r>
              <a:rPr lang="hu-HU" sz="2600" dirty="0" smtClean="0"/>
              <a:t>ultúra napi kiállítás</a:t>
            </a:r>
          </a:p>
          <a:p>
            <a:endParaRPr lang="hu-HU" sz="2400" dirty="0"/>
          </a:p>
        </p:txBody>
      </p:sp>
      <p:pic>
        <p:nvPicPr>
          <p:cNvPr id="6" name="Kép 5"/>
          <p:cNvPicPr>
            <a:picLocks noChangeAspect="1"/>
          </p:cNvPicPr>
          <p:nvPr/>
        </p:nvPicPr>
        <p:blipFill>
          <a:blip r:embed="rId3"/>
          <a:stretch>
            <a:fillRect/>
          </a:stretch>
        </p:blipFill>
        <p:spPr>
          <a:xfrm>
            <a:off x="5842948" y="2846232"/>
            <a:ext cx="5767861" cy="3242838"/>
          </a:xfrm>
          <a:prstGeom prst="rect">
            <a:avLst/>
          </a:prstGeom>
        </p:spPr>
      </p:pic>
    </p:spTree>
    <p:extLst>
      <p:ext uri="{BB962C8B-B14F-4D97-AF65-F5344CB8AC3E}">
        <p14:creationId xmlns:p14="http://schemas.microsoft.com/office/powerpoint/2010/main" val="2331099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Ez nem felesleges dráma! Interaktív irodalmi újság</a:t>
            </a:r>
            <a:endParaRPr lang="hu-HU" dirty="0"/>
          </a:p>
        </p:txBody>
      </p:sp>
      <p:sp>
        <p:nvSpPr>
          <p:cNvPr id="4" name="Tartalom helye 3"/>
          <p:cNvSpPr>
            <a:spLocks noGrp="1"/>
          </p:cNvSpPr>
          <p:nvPr>
            <p:ph sz="half" idx="1"/>
          </p:nvPr>
        </p:nvSpPr>
        <p:spPr>
          <a:xfrm>
            <a:off x="581193" y="2228003"/>
            <a:ext cx="8730232" cy="4456132"/>
          </a:xfrm>
        </p:spPr>
        <p:txBody>
          <a:bodyPr>
            <a:normAutofit/>
          </a:bodyPr>
          <a:lstStyle/>
          <a:p>
            <a:pPr marL="0" indent="0">
              <a:buNone/>
            </a:pPr>
            <a:r>
              <a:rPr lang="hu-HU" sz="2400" dirty="0">
                <a:hlinkClick r:id="rId2"/>
              </a:rPr>
              <a:t>Ez nem felesleges dráma! A Bánk bán értelmezésétől az </a:t>
            </a:r>
            <a:r>
              <a:rPr lang="hu-HU" sz="2400" dirty="0" err="1">
                <a:hlinkClick r:id="rId2"/>
              </a:rPr>
              <a:t>IKT-eszközökkel</a:t>
            </a:r>
            <a:r>
              <a:rPr lang="hu-HU" sz="2400" dirty="0">
                <a:hlinkClick r:id="rId2"/>
              </a:rPr>
              <a:t> támogatott  közös </a:t>
            </a:r>
            <a:r>
              <a:rPr lang="hu-HU" sz="2400" dirty="0" smtClean="0">
                <a:hlinkClick r:id="rId2"/>
              </a:rPr>
              <a:t>tudásépítésig</a:t>
            </a:r>
            <a:endParaRPr lang="hu-HU" sz="2400" dirty="0">
              <a:hlinkClick r:id="rId2"/>
            </a:endParaRPr>
          </a:p>
          <a:p>
            <a:r>
              <a:rPr lang="hu-HU" sz="2400" dirty="0" smtClean="0"/>
              <a:t>Harry Potter-es interaktív irodalmi újság </a:t>
            </a:r>
            <a:r>
              <a:rPr lang="hu-HU" sz="2400" dirty="0" smtClean="0">
                <a:sym typeface="Wingdings" panose="05000000000000000000" pitchFamily="2" charset="2"/>
              </a:rPr>
              <a:t> kiterjesztett valóság alkalmazás (</a:t>
            </a:r>
            <a:r>
              <a:rPr lang="hu-HU" sz="2400" i="1" dirty="0" smtClean="0">
                <a:sym typeface="Wingdings" panose="05000000000000000000" pitchFamily="2" charset="2"/>
              </a:rPr>
              <a:t>Lámpaláz</a:t>
            </a:r>
            <a:r>
              <a:rPr lang="hu-HU" sz="2400" dirty="0" smtClean="0">
                <a:sym typeface="Wingdings" panose="05000000000000000000" pitchFamily="2" charset="2"/>
              </a:rPr>
              <a:t>)</a:t>
            </a:r>
          </a:p>
          <a:p>
            <a:r>
              <a:rPr lang="hu-HU" sz="2400" dirty="0" smtClean="0">
                <a:sym typeface="Wingdings" panose="05000000000000000000" pitchFamily="2" charset="2"/>
              </a:rPr>
              <a:t>mobiltechnológia</a:t>
            </a:r>
            <a:endParaRPr lang="hu-HU" sz="2400" dirty="0" smtClean="0"/>
          </a:p>
          <a:p>
            <a:r>
              <a:rPr lang="hu-HU" sz="2400" dirty="0"/>
              <a:t>s</a:t>
            </a:r>
            <a:r>
              <a:rPr lang="hu-HU" sz="2400" dirty="0" smtClean="0"/>
              <a:t>zínháztörténet és műelemzés</a:t>
            </a:r>
          </a:p>
          <a:p>
            <a:r>
              <a:rPr lang="hu-HU" sz="2400" dirty="0"/>
              <a:t>k</a:t>
            </a:r>
            <a:r>
              <a:rPr lang="hu-HU" sz="2400" dirty="0" smtClean="0"/>
              <a:t>reatív írás</a:t>
            </a:r>
          </a:p>
          <a:p>
            <a:r>
              <a:rPr lang="hu-HU" sz="2400" dirty="0"/>
              <a:t>p</a:t>
            </a:r>
            <a:r>
              <a:rPr lang="hu-HU" sz="2400" dirty="0" smtClean="0"/>
              <a:t>ályaorientáció </a:t>
            </a:r>
          </a:p>
          <a:p>
            <a:r>
              <a:rPr lang="hu-HU" sz="2400" dirty="0" smtClean="0"/>
              <a:t>tudásépítés- és megosztás</a:t>
            </a:r>
          </a:p>
          <a:p>
            <a:endParaRPr lang="hu-HU" sz="2200" dirty="0"/>
          </a:p>
        </p:txBody>
      </p:sp>
      <p:pic>
        <p:nvPicPr>
          <p:cNvPr id="6" name="Kép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2102" y="2658373"/>
            <a:ext cx="2175550" cy="3094416"/>
          </a:xfrm>
          <a:prstGeom prst="rect">
            <a:avLst/>
          </a:prstGeom>
          <a:ln>
            <a:noFill/>
          </a:ln>
          <a:effectLst>
            <a:softEdge rad="112500"/>
          </a:effectLst>
        </p:spPr>
      </p:pic>
      <p:pic>
        <p:nvPicPr>
          <p:cNvPr id="7" name="Picture 10" descr="Képtalálat a következ&amp;odblac;re: „lámpaláz google pl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7489" y="5095663"/>
            <a:ext cx="864594" cy="864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715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94291" y="4485132"/>
            <a:ext cx="10058400" cy="1609344"/>
          </a:xfrm>
        </p:spPr>
        <p:txBody>
          <a:bodyPr/>
          <a:lstStyle/>
          <a:p>
            <a:pPr algn="ctr"/>
            <a:r>
              <a:rPr lang="hu-HU" dirty="0" smtClean="0"/>
              <a:t>Köszönjük a figyelmet!</a:t>
            </a:r>
            <a:endParaRPr lang="hu-HU" dirty="0"/>
          </a:p>
        </p:txBody>
      </p:sp>
      <p:pic>
        <p:nvPicPr>
          <p:cNvPr id="1026" name="Picture 2" descr="Gerg&amp;odblac; Fegyverneki fényké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90" y="2215166"/>
            <a:ext cx="2251144" cy="32313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rg&amp;odblac; Fegyverneki fényké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807" y="2215166"/>
            <a:ext cx="2208060" cy="3231308"/>
          </a:xfrm>
          <a:prstGeom prst="rect">
            <a:avLst/>
          </a:prstGeom>
          <a:noFill/>
          <a:extLst>
            <a:ext uri="{909E8E84-426E-40DD-AFC4-6F175D3DCCD1}">
              <a14:hiddenFill xmlns:a14="http://schemas.microsoft.com/office/drawing/2010/main">
                <a:solidFill>
                  <a:srgbClr val="FFFFFF"/>
                </a:solidFill>
              </a14:hiddenFill>
            </a:ext>
          </a:extLst>
        </p:spPr>
      </p:pic>
      <p:pic>
        <p:nvPicPr>
          <p:cNvPr id="3" name="Kép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535" y="2249114"/>
            <a:ext cx="2145500" cy="1819205"/>
          </a:xfrm>
          <a:prstGeom prst="rect">
            <a:avLst/>
          </a:prstGeom>
        </p:spPr>
      </p:pic>
      <p:pic>
        <p:nvPicPr>
          <p:cNvPr id="4" name="Kép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6280" y="4381658"/>
            <a:ext cx="3786010" cy="2129631"/>
          </a:xfrm>
          <a:prstGeom prst="rect">
            <a:avLst/>
          </a:prstGeom>
        </p:spPr>
      </p:pic>
    </p:spTree>
    <p:extLst>
      <p:ext uri="{BB962C8B-B14F-4D97-AF65-F5344CB8AC3E}">
        <p14:creationId xmlns:p14="http://schemas.microsoft.com/office/powerpoint/2010/main" val="831874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08280" y="5416843"/>
            <a:ext cx="10571912" cy="689514"/>
          </a:xfrm>
        </p:spPr>
        <p:txBody>
          <a:bodyPr/>
          <a:lstStyle/>
          <a:p>
            <a:pPr algn="ctr"/>
            <a:r>
              <a:rPr lang="hu-HU" dirty="0" smtClean="0">
                <a:hlinkClick r:id="rId2"/>
              </a:rPr>
              <a:t>További ötletek: Gergő bácsi internetes tanterme </a:t>
            </a:r>
            <a:endParaRPr lang="hu-HU" dirty="0"/>
          </a:p>
        </p:txBody>
      </p:sp>
      <p:sp>
        <p:nvSpPr>
          <p:cNvPr id="5" name="Tartalom helye 4"/>
          <p:cNvSpPr>
            <a:spLocks noGrp="1"/>
          </p:cNvSpPr>
          <p:nvPr>
            <p:ph idx="1"/>
          </p:nvPr>
        </p:nvSpPr>
        <p:spPr/>
        <p:txBody>
          <a:bodyPr>
            <a:normAutofit/>
          </a:bodyPr>
          <a:lstStyle/>
          <a:p>
            <a:pPr marL="0" indent="0" algn="ctr">
              <a:buNone/>
            </a:pPr>
            <a:r>
              <a:rPr lang="hu-HU" sz="4000" dirty="0" smtClean="0">
                <a:effectLst>
                  <a:outerShdw blurRad="38100" dist="38100" dir="2700000" algn="tl">
                    <a:srgbClr val="000000">
                      <a:alpha val="43137"/>
                    </a:srgbClr>
                  </a:outerShdw>
                </a:effectLst>
              </a:rPr>
              <a:t>KÖSZÖNÖM A FIGYELMET!</a:t>
            </a:r>
            <a:endParaRPr lang="hu-HU" sz="4000" dirty="0">
              <a:effectLst>
                <a:outerShdw blurRad="38100" dist="38100" dir="2700000" algn="tl">
                  <a:srgbClr val="000000">
                    <a:alpha val="43137"/>
                  </a:srgbClr>
                </a:outerShdw>
              </a:effectLst>
            </a:endParaRP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5899" y="3030207"/>
            <a:ext cx="1595357" cy="2127143"/>
          </a:xfrm>
          <a:prstGeom prst="rect">
            <a:avLst/>
          </a:prstGeom>
          <a:ln>
            <a:noFill/>
          </a:ln>
          <a:effectLst>
            <a:softEdge rad="112500"/>
          </a:effectLst>
        </p:spPr>
      </p:pic>
    </p:spTree>
    <p:extLst>
      <p:ext uri="{BB962C8B-B14F-4D97-AF65-F5344CB8AC3E}">
        <p14:creationId xmlns:p14="http://schemas.microsoft.com/office/powerpoint/2010/main" val="1362468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A 21. századi tanár</a:t>
            </a:r>
            <a:endParaRPr lang="hu-HU"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792" y="2673574"/>
            <a:ext cx="4526070" cy="3147677"/>
          </a:xfrm>
          <a:prstGeom prst="ellipse">
            <a:avLst/>
          </a:prstGeom>
          <a:ln>
            <a:noFill/>
          </a:ln>
          <a:effectLst>
            <a:softEdge rad="112500"/>
          </a:effectLst>
        </p:spPr>
      </p:pic>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484" y="3606679"/>
            <a:ext cx="2552030" cy="2214572"/>
          </a:xfrm>
          <a:prstGeom prst="rect">
            <a:avLst/>
          </a:prstGeom>
        </p:spPr>
      </p:pic>
      <p:sp>
        <p:nvSpPr>
          <p:cNvPr id="9" name="Szövegdoboz 8"/>
          <p:cNvSpPr txBox="1"/>
          <p:nvPr/>
        </p:nvSpPr>
        <p:spPr>
          <a:xfrm>
            <a:off x="10380875" y="6349286"/>
            <a:ext cx="2459865" cy="276999"/>
          </a:xfrm>
          <a:prstGeom prst="rect">
            <a:avLst/>
          </a:prstGeom>
          <a:noFill/>
        </p:spPr>
        <p:txBody>
          <a:bodyPr wrap="square" rtlCol="0">
            <a:spAutoFit/>
          </a:bodyPr>
          <a:lstStyle/>
          <a:p>
            <a:r>
              <a:rPr lang="hu-HU" sz="1200" dirty="0" smtClean="0"/>
              <a:t>Fegyverneki, 2017</a:t>
            </a:r>
            <a:endParaRPr lang="hu-HU" sz="1200" dirty="0"/>
          </a:p>
        </p:txBody>
      </p:sp>
      <p:sp>
        <p:nvSpPr>
          <p:cNvPr id="8" name="Szövegdoboz 7"/>
          <p:cNvSpPr txBox="1"/>
          <p:nvPr/>
        </p:nvSpPr>
        <p:spPr>
          <a:xfrm rot="21278387">
            <a:off x="4670447" y="4016580"/>
            <a:ext cx="2309247" cy="461665"/>
          </a:xfrm>
          <a:prstGeom prst="rect">
            <a:avLst/>
          </a:prstGeom>
          <a:noFill/>
        </p:spPr>
        <p:txBody>
          <a:bodyPr wrap="square" rtlCol="0">
            <a:spAutoFit/>
          </a:bodyPr>
          <a:lstStyle/>
          <a:p>
            <a:r>
              <a:rPr lang="hu-HU" sz="2400" dirty="0" err="1" smtClean="0">
                <a:solidFill>
                  <a:srgbClr val="C00000"/>
                </a:solidFill>
              </a:rPr>
              <a:t>facilitátor</a:t>
            </a:r>
            <a:endParaRPr lang="hu-HU" sz="2400" dirty="0">
              <a:solidFill>
                <a:srgbClr val="C00000"/>
              </a:solidFill>
            </a:endParaRPr>
          </a:p>
        </p:txBody>
      </p:sp>
    </p:spTree>
    <p:extLst>
      <p:ext uri="{BB962C8B-B14F-4D97-AF65-F5344CB8AC3E}">
        <p14:creationId xmlns:p14="http://schemas.microsoft.com/office/powerpoint/2010/main" val="3316252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irodalom helyzete – apátia vagy kihívás?</a:t>
            </a:r>
            <a:endParaRPr lang="hu-HU" dirty="0"/>
          </a:p>
        </p:txBody>
      </p:sp>
      <p:sp>
        <p:nvSpPr>
          <p:cNvPr id="3" name="Tartalom helye 2"/>
          <p:cNvSpPr>
            <a:spLocks noGrp="1"/>
          </p:cNvSpPr>
          <p:nvPr>
            <p:ph sz="half" idx="1"/>
          </p:nvPr>
        </p:nvSpPr>
        <p:spPr/>
        <p:txBody>
          <a:bodyPr>
            <a:normAutofit/>
          </a:bodyPr>
          <a:lstStyle/>
          <a:p>
            <a:r>
              <a:rPr lang="hu-HU" sz="2400" dirty="0"/>
              <a:t>t</a:t>
            </a:r>
            <a:r>
              <a:rPr lang="hu-HU" sz="2400" dirty="0" smtClean="0"/>
              <a:t>antárgyi attitűdvizsgálatok </a:t>
            </a:r>
            <a:r>
              <a:rPr lang="hu-HU" sz="2400" dirty="0" smtClean="0">
                <a:sym typeface="Wingdings" panose="05000000000000000000" pitchFamily="2" charset="2"/>
              </a:rPr>
              <a:t> csökken az irodalom és az olvasás népszerűsége</a:t>
            </a:r>
            <a:endParaRPr lang="hu-HU" sz="2400" dirty="0" smtClean="0"/>
          </a:p>
          <a:p>
            <a:r>
              <a:rPr lang="hu-HU" sz="2400" dirty="0"/>
              <a:t>s</a:t>
            </a:r>
            <a:r>
              <a:rPr lang="hu-HU" sz="2400" dirty="0" smtClean="0"/>
              <a:t>zövegfóbia vs. </a:t>
            </a:r>
            <a:r>
              <a:rPr lang="hu-HU" sz="2400" dirty="0"/>
              <a:t>k</a:t>
            </a:r>
            <a:r>
              <a:rPr lang="hu-HU" sz="2400" dirty="0" smtClean="0"/>
              <a:t>épernyőmánia </a:t>
            </a:r>
            <a:endParaRPr lang="hu-HU" sz="2400" dirty="0"/>
          </a:p>
          <a:p>
            <a:r>
              <a:rPr lang="hu-HU" sz="2400" dirty="0"/>
              <a:t>ú</a:t>
            </a:r>
            <a:r>
              <a:rPr lang="hu-HU" sz="2400" dirty="0" smtClean="0"/>
              <a:t>jfajta olvasási módok (képregények, </a:t>
            </a:r>
            <a:r>
              <a:rPr lang="hu-HU" sz="2400" dirty="0" err="1" smtClean="0"/>
              <a:t>mémek</a:t>
            </a:r>
            <a:r>
              <a:rPr lang="hu-HU" sz="2400" dirty="0" smtClean="0"/>
              <a:t>, klipek)</a:t>
            </a:r>
            <a:endParaRPr lang="hu-HU" sz="2400"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387" y="2620046"/>
            <a:ext cx="4619625" cy="3086100"/>
          </a:xfrm>
          <a:prstGeom prst="rect">
            <a:avLst/>
          </a:prstGeom>
        </p:spPr>
      </p:pic>
    </p:spTree>
    <p:extLst>
      <p:ext uri="{BB962C8B-B14F-4D97-AF65-F5344CB8AC3E}">
        <p14:creationId xmlns:p14="http://schemas.microsoft.com/office/powerpoint/2010/main" val="4075466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irodalomtanár küldetése a 21. században</a:t>
            </a:r>
            <a:endParaRPr lang="hu-HU" dirty="0"/>
          </a:p>
        </p:txBody>
      </p:sp>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440" y="2486122"/>
            <a:ext cx="6788630" cy="4371878"/>
          </a:xfrm>
          <a:prstGeom prst="rect">
            <a:avLst/>
          </a:prstGeom>
        </p:spPr>
      </p:pic>
      <p:sp>
        <p:nvSpPr>
          <p:cNvPr id="8" name="Tartalom helye 7"/>
          <p:cNvSpPr>
            <a:spLocks noGrp="1"/>
          </p:cNvSpPr>
          <p:nvPr>
            <p:ph idx="1"/>
          </p:nvPr>
        </p:nvSpPr>
        <p:spPr/>
        <p:txBody>
          <a:bodyPr/>
          <a:lstStyle/>
          <a:p>
            <a:pPr marL="0" indent="0" algn="ctr">
              <a:buNone/>
            </a:pPr>
            <a:r>
              <a:rPr lang="hu-HU" sz="2400" dirty="0" smtClean="0"/>
              <a:t>Az irodalomtanár </a:t>
            </a:r>
            <a:r>
              <a:rPr lang="hu-HU" sz="2400" b="1" dirty="0" smtClean="0"/>
              <a:t>hidat épít </a:t>
            </a:r>
            <a:r>
              <a:rPr lang="hu-HU" sz="2400" dirty="0" smtClean="0"/>
              <a:t>a Gutenberg-galaxis és a Neumann-univerzum között</a:t>
            </a:r>
            <a:endParaRPr lang="hu-HU" sz="2400" dirty="0"/>
          </a:p>
          <a:p>
            <a:endParaRPr lang="hu-HU" sz="2400" dirty="0" smtClean="0"/>
          </a:p>
          <a:p>
            <a:endParaRPr lang="hu-HU" dirty="0"/>
          </a:p>
          <a:p>
            <a:endParaRPr lang="hu-HU" dirty="0" smtClean="0"/>
          </a:p>
          <a:p>
            <a:endParaRPr lang="hu-HU" dirty="0"/>
          </a:p>
          <a:p>
            <a:endParaRPr lang="hu-HU" dirty="0" smtClean="0"/>
          </a:p>
          <a:p>
            <a:endParaRPr lang="hu-HU" dirty="0"/>
          </a:p>
        </p:txBody>
      </p:sp>
    </p:spTree>
    <p:extLst>
      <p:ext uri="{BB962C8B-B14F-4D97-AF65-F5344CB8AC3E}">
        <p14:creationId xmlns:p14="http://schemas.microsoft.com/office/powerpoint/2010/main" val="439737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3639" y="702156"/>
            <a:ext cx="11147169" cy="1013800"/>
          </a:xfrm>
        </p:spPr>
        <p:txBody>
          <a:bodyPr/>
          <a:lstStyle/>
          <a:p>
            <a:r>
              <a:rPr lang="hu-HU" dirty="0" smtClean="0"/>
              <a:t>Híd a </a:t>
            </a:r>
            <a:r>
              <a:rPr lang="hu-HU" dirty="0" err="1" smtClean="0"/>
              <a:t>gutenberg-galaxis</a:t>
            </a:r>
            <a:r>
              <a:rPr lang="hu-HU" dirty="0" smtClean="0"/>
              <a:t> és a </a:t>
            </a:r>
            <a:r>
              <a:rPr lang="hu-HU" dirty="0" err="1" smtClean="0"/>
              <a:t>neumann-univerzum</a:t>
            </a:r>
            <a:r>
              <a:rPr lang="hu-HU" dirty="0" smtClean="0"/>
              <a:t> között</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078" y="2253804"/>
            <a:ext cx="6013757" cy="3827506"/>
          </a:xfrm>
          <a:prstGeom prst="rect">
            <a:avLst/>
          </a:prstGeom>
          <a:ln>
            <a:noFill/>
          </a:ln>
          <a:effectLst>
            <a:softEdge rad="112500"/>
          </a:effectLst>
        </p:spPr>
      </p:pic>
    </p:spTree>
    <p:extLst>
      <p:ext uri="{BB962C8B-B14F-4D97-AF65-F5344CB8AC3E}">
        <p14:creationId xmlns:p14="http://schemas.microsoft.com/office/powerpoint/2010/main" val="1585577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14322" y="455747"/>
            <a:ext cx="10959737" cy="1122099"/>
          </a:xfrm>
        </p:spPr>
        <p:txBody>
          <a:bodyPr>
            <a:noAutofit/>
          </a:bodyPr>
          <a:lstStyle/>
          <a:p>
            <a:r>
              <a:rPr lang="hu-HU" sz="2800" dirty="0" smtClean="0"/>
              <a:t>A digitáliskultúra-azonos pedagógia</a:t>
            </a:r>
            <a:endParaRPr lang="hu-HU" sz="2800"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3352793765"/>
              </p:ext>
            </p:extLst>
          </p:nvPr>
        </p:nvGraphicFramePr>
        <p:xfrm>
          <a:off x="1624100" y="2080043"/>
          <a:ext cx="8720026" cy="4584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Képtalálat a következ&amp;odblac;re: „okostelef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7865" y="3232910"/>
            <a:ext cx="2245633" cy="12563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zövegdoboz 4"/>
          <p:cNvSpPr txBox="1"/>
          <p:nvPr/>
        </p:nvSpPr>
        <p:spPr>
          <a:xfrm>
            <a:off x="10344126" y="6387922"/>
            <a:ext cx="2459865" cy="276999"/>
          </a:xfrm>
          <a:prstGeom prst="rect">
            <a:avLst/>
          </a:prstGeom>
          <a:noFill/>
        </p:spPr>
        <p:txBody>
          <a:bodyPr wrap="square" rtlCol="0">
            <a:spAutoFit/>
          </a:bodyPr>
          <a:lstStyle/>
          <a:p>
            <a:r>
              <a:rPr lang="hu-HU" sz="1200" dirty="0" smtClean="0"/>
              <a:t>Fegyverneki 2013. 2016</a:t>
            </a:r>
            <a:endParaRPr lang="hu-HU" sz="1200" dirty="0"/>
          </a:p>
        </p:txBody>
      </p:sp>
    </p:spTree>
    <p:extLst>
      <p:ext uri="{BB962C8B-B14F-4D97-AF65-F5344CB8AC3E}">
        <p14:creationId xmlns:p14="http://schemas.microsoft.com/office/powerpoint/2010/main" val="1170009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72224" y="702156"/>
            <a:ext cx="11138583" cy="1013800"/>
          </a:xfrm>
        </p:spPr>
        <p:txBody>
          <a:bodyPr/>
          <a:lstStyle/>
          <a:p>
            <a:r>
              <a:rPr lang="hu-HU" i="1" dirty="0" smtClean="0"/>
              <a:t>Irodalmi arcképcsarnok – másképp (</a:t>
            </a:r>
            <a:r>
              <a:rPr lang="hu-HU" i="1" dirty="0" err="1" smtClean="0"/>
              <a:t>Facebook-os</a:t>
            </a:r>
            <a:r>
              <a:rPr lang="hu-HU" i="1" dirty="0" smtClean="0"/>
              <a:t> szépségverseny)</a:t>
            </a:r>
            <a:endParaRPr lang="hu-HU" i="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4" y="2472743"/>
            <a:ext cx="2513123" cy="4062882"/>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8374">
            <a:off x="8550876" y="3943435"/>
            <a:ext cx="2949262" cy="2211947"/>
          </a:xfrm>
          <a:prstGeom prst="rect">
            <a:avLst/>
          </a:prstGeom>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08" y="3654632"/>
            <a:ext cx="3505200" cy="2789555"/>
          </a:xfrm>
          <a:prstGeom prst="rect">
            <a:avLst/>
          </a:prstGeom>
        </p:spPr>
      </p:pic>
    </p:spTree>
    <p:extLst>
      <p:ext uri="{BB962C8B-B14F-4D97-AF65-F5344CB8AC3E}">
        <p14:creationId xmlns:p14="http://schemas.microsoft.com/office/powerpoint/2010/main" val="298612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sztalék">
  <a:themeElements>
    <a:clrScheme name="Osztalék">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Osztalé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sztalék">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docProps/app.xml><?xml version="1.0" encoding="utf-8"?>
<Properties xmlns="http://schemas.openxmlformats.org/officeDocument/2006/extended-properties" xmlns:vt="http://schemas.openxmlformats.org/officeDocument/2006/docPropsVTypes">
  <Template>Organic</Template>
  <TotalTime>1438</TotalTime>
  <Words>766</Words>
  <Application>Microsoft Office PowerPoint</Application>
  <PresentationFormat>Szélesvásznú</PresentationFormat>
  <Paragraphs>147</Paragraphs>
  <Slides>33</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33</vt:i4>
      </vt:variant>
    </vt:vector>
  </HeadingPairs>
  <TitlesOfParts>
    <vt:vector size="39" baseType="lpstr">
      <vt:lpstr>Arial</vt:lpstr>
      <vt:lpstr>Bahnschrift</vt:lpstr>
      <vt:lpstr>Gill Sans MT</vt:lpstr>
      <vt:lpstr>Wingdings</vt:lpstr>
      <vt:lpstr>Wingdings 2</vt:lpstr>
      <vt:lpstr>Osztalék</vt:lpstr>
      <vt:lpstr>„A kaméleon pedagógus így csinálja!”  A digitális kor kihívásai  A modern pedagógus eszközei és lehetőségei a tanításban  Flow-élmény az oktatásban  FLOW élmény az oktatásban  </vt:lpstr>
      <vt:lpstr>Tanítás és tanulás a 21. században</vt:lpstr>
      <vt:lpstr>A 21. századi készségek</vt:lpstr>
      <vt:lpstr>A 21. századi tanár</vt:lpstr>
      <vt:lpstr>Az irodalom helyzete – apátia vagy kihívás?</vt:lpstr>
      <vt:lpstr>Az irodalomtanár küldetése a 21. században</vt:lpstr>
      <vt:lpstr>Híd a gutenberg-galaxis és a neumann-univerzum között</vt:lpstr>
      <vt:lpstr>A digitáliskultúra-azonos pedagógia</vt:lpstr>
      <vt:lpstr>Irodalmi arcképcsarnok – másképp (Facebook-os szépségverseny)</vt:lpstr>
      <vt:lpstr>Az eredményes iskola képlete: 6K</vt:lpstr>
      <vt:lpstr>Mindenki másképp csinálja – a többszörös intelligencia</vt:lpstr>
      <vt:lpstr>A projektmódszer</vt:lpstr>
      <vt:lpstr>A digipolisz „idegenvezetői”</vt:lpstr>
      <vt:lpstr>Hogyan?</vt:lpstr>
      <vt:lpstr>Ötletek</vt:lpstr>
      <vt:lpstr>Ötletek</vt:lpstr>
      <vt:lpstr>Ötletek</vt:lpstr>
      <vt:lpstr>IKT</vt:lpstr>
      <vt:lpstr>szófelhő</vt:lpstr>
      <vt:lpstr>idővonal</vt:lpstr>
      <vt:lpstr>infografika</vt:lpstr>
      <vt:lpstr>QR-kód</vt:lpstr>
      <vt:lpstr>Prezi, PPT, Sway</vt:lpstr>
      <vt:lpstr>Magazinok, blogok</vt:lpstr>
      <vt:lpstr>Digitális történetmesélés</vt:lpstr>
      <vt:lpstr>Rajzok, plakátok</vt:lpstr>
      <vt:lpstr>Digitális parafatábla</vt:lpstr>
      <vt:lpstr>Kreatív írás</vt:lpstr>
      <vt:lpstr>Tervezés, szervezés, mentorálás, Értékelés</vt:lpstr>
      <vt:lpstr>A Magyar felvilágosodás digitális múzeuma</vt:lpstr>
      <vt:lpstr>Ez nem felesleges dráma! Interaktív irodalmi újság</vt:lpstr>
      <vt:lpstr>Köszönjük a figyelmet!</vt:lpstr>
      <vt:lpstr>További ötletek: Gergő bácsi internetes tanterme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Bánk bán ARcai  A mobilalkalmazások felhasználási lehetőségei  egy interaktív irodalmi újság  létrehozásában és olvasásában</dc:title>
  <dc:creator>Tanár</dc:creator>
  <cp:lastModifiedBy>Windows-felhasználó</cp:lastModifiedBy>
  <cp:revision>116</cp:revision>
  <dcterms:created xsi:type="dcterms:W3CDTF">2017-11-01T12:12:01Z</dcterms:created>
  <dcterms:modified xsi:type="dcterms:W3CDTF">2018-05-17T16:35:42Z</dcterms:modified>
</cp:coreProperties>
</file>